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3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56" r:id="rId4"/>
    <p:sldId id="259" r:id="rId5"/>
    <p:sldId id="260" r:id="rId6"/>
    <p:sldId id="261" r:id="rId7"/>
    <p:sldId id="262" r:id="rId8"/>
    <p:sldId id="263" r:id="rId9"/>
    <p:sldId id="265" r:id="rId10"/>
    <p:sldId id="270" r:id="rId11"/>
    <p:sldId id="271" r:id="rId12"/>
    <p:sldId id="272" r:id="rId13"/>
    <p:sldId id="258" r:id="rId14"/>
    <p:sldId id="273" r:id="rId15"/>
    <p:sldId id="274" r:id="rId16"/>
    <p:sldId id="264" r:id="rId17"/>
    <p:sldId id="275" r:id="rId18"/>
    <p:sldId id="277" r:id="rId19"/>
    <p:sldId id="276" r:id="rId20"/>
    <p:sldId id="280" r:id="rId21"/>
    <p:sldId id="279" r:id="rId22"/>
    <p:sldId id="278" r:id="rId23"/>
    <p:sldId id="268" r:id="rId24"/>
    <p:sldId id="257" r:id="rId25"/>
    <p:sldId id="269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ru Thiago" initials="TT" lastIdx="4" clrIdx="0">
    <p:extLst>
      <p:ext uri="{19B8F6BF-5375-455C-9EA6-DF929625EA0E}">
        <p15:presenceInfo xmlns:p15="http://schemas.microsoft.com/office/powerpoint/2012/main" userId="3e6df09b568860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EB8D5"/>
    <a:srgbClr val="FFFEFE"/>
    <a:srgbClr val="C15811"/>
    <a:srgbClr val="F19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latin typeface="Bahnschrift" panose="020B0502040204020203" pitchFamily="34" charset="0"/>
              </a:rPr>
              <a:t>Motivos que não compraram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Motivos que não compraram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DC-4F3A-B791-C398CB6545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DC-4F3A-B791-C398CB6545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DC-4F3A-B791-C398CB6545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DC-4F3A-B791-C398CB6545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Forma de pagamento</c:v>
                </c:pt>
                <c:pt idx="1">
                  <c:v>Falta de interesse</c:v>
                </c:pt>
                <c:pt idx="2">
                  <c:v>Falta de produto</c:v>
                </c:pt>
                <c:pt idx="3">
                  <c:v>Outros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16</c:v>
                </c:pt>
                <c:pt idx="2">
                  <c:v>15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3E-48A2-B209-A1A0D55C416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104855643044622"/>
          <c:y val="6.0611111111111123E-2"/>
          <c:w val="0.47686122047244095"/>
          <c:h val="0.145303587051618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Utilizaram o produto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Já utilizaram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C-4FEA-84C9-9598F622BCC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Nunca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17</c:v>
                </c:pt>
                <c:pt idx="1">
                  <c:v>14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3C-4FEA-84C9-9598F622B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5842063"/>
        <c:axId val="1567809519"/>
      </c:barChart>
      <c:catAx>
        <c:axId val="157584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7809519"/>
        <c:crosses val="autoZero"/>
        <c:auto val="1"/>
        <c:lblAlgn val="ctr"/>
        <c:lblOffset val="100"/>
        <c:noMultiLvlLbl val="0"/>
      </c:catAx>
      <c:valAx>
        <c:axId val="156780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7584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Produtos</a:t>
            </a:r>
            <a:r>
              <a:rPr lang="en-US" dirty="0"/>
              <a:t> de interesses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13-49BB-BED9-95E5F7CC34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13-49BB-BED9-95E5F7CC34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213-49BB-BED9-95E5F7CC34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213-49BB-BED9-95E5F7CC345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213-49BB-BED9-95E5F7CC345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213-49BB-BED9-95E5F7CC345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213-49BB-BED9-95E5F7CC345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213-49BB-BED9-95E5F7CC345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213-49BB-BED9-95E5F7CC345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213-49BB-BED9-95E5F7CC345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213-49BB-BED9-95E5F7CC345B}"/>
              </c:ext>
            </c:extLst>
          </c:dPt>
          <c:cat>
            <c:strRef>
              <c:f>Planilha1!$A$2:$A$12</c:f>
              <c:strCache>
                <c:ptCount val="11"/>
                <c:pt idx="0">
                  <c:v>Açai</c:v>
                </c:pt>
                <c:pt idx="1">
                  <c:v>Barrinha de cereal</c:v>
                </c:pt>
                <c:pt idx="2">
                  <c:v>Café</c:v>
                </c:pt>
                <c:pt idx="3">
                  <c:v>Doce</c:v>
                </c:pt>
                <c:pt idx="4">
                  <c:v>Sorvete</c:v>
                </c:pt>
                <c:pt idx="5">
                  <c:v>Energético</c:v>
                </c:pt>
                <c:pt idx="6">
                  <c:v>Guaranaviton</c:v>
                </c:pt>
                <c:pt idx="7">
                  <c:v>Hambuerguer</c:v>
                </c:pt>
                <c:pt idx="8">
                  <c:v>Salgadinho</c:v>
                </c:pt>
                <c:pt idx="9">
                  <c:v>Pizza</c:v>
                </c:pt>
                <c:pt idx="10">
                  <c:v>Outros</c:v>
                </c:pt>
              </c:strCache>
            </c:strRef>
          </c:cat>
          <c:val>
            <c:numRef>
              <c:f>Planilha1!$B$2:$B$12</c:f>
              <c:numCache>
                <c:formatCode>General</c:formatCode>
                <c:ptCount val="11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6</c:v>
                </c:pt>
                <c:pt idx="5">
                  <c:v>13</c:v>
                </c:pt>
                <c:pt idx="6">
                  <c:v>1</c:v>
                </c:pt>
                <c:pt idx="7">
                  <c:v>5</c:v>
                </c:pt>
                <c:pt idx="8">
                  <c:v>1</c:v>
                </c:pt>
                <c:pt idx="9">
                  <c:v>3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D2-40A4-8EC2-D80EFA83C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39:25.61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1:27.958" idx="2">
    <p:pos x="10" y="10"/>
    <p:text>Boa tarde: Meu nome é Thiago Yuiti e juntamente com Pedro Duó ficamos responsável por fazer umas pesquisa de campo,
sobre motivos que as pessoas deixaram de comprar na máquina de venda do prédio, já que o prédio além de alunos e professores há também funcionários de outras empresas</p:text>
    <p:extLst>
      <p:ext uri="{C676402C-5697-4E1C-873F-D02D1690AC5C}">
        <p15:threadingInfo xmlns:p15="http://schemas.microsoft.com/office/powerpoint/2012/main" timeZoneBias="180"/>
      </p:ext>
    </p:extLst>
  </p:cm>
  <p:cm authorId="1" dt="2020-03-09T15:43:37.654" idx="3">
    <p:pos x="10" y="146"/>
    <p:text>Então encontramos os 3 maiores motivos que seriam eles a forma de pagamento: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3:42.490" idx="4">
    <p:pos x="10" y="10"/>
    <p:text>A forma pagamento é um probelma na nossa situação devido a única possiblidade que é o cartão logo não aceitam dinheiro, como na nossa faculdade boa parte são menores de idade apenas 12% deles utilizaram a máquina, pois os bancos costumam apenas oferecer cartão para maiores de idade, logo podemos ver que conforme a idade,a quantidade de pessoas que utilizam aumenta em muito.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B94B-1FCD-4178-8DDD-BEA12B0B5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3811-DBAD-48BB-9B86-77C8DF346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0E6FC7-CEFD-4E2B-93C8-EFA63423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EA8AF-31EA-4541-B86A-89E99C6A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3BC1B7-4BCC-4083-8148-C9618AA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38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5E784-2463-4AC8-A605-6C69A4AB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D675B6-BFED-4956-AA58-8D6D77F9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8825EC-3AEB-4F74-B50C-34ABDA74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B17B5F-31A5-4F72-A74C-391A0163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78310B-072B-44AC-99FF-B67BB3B4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45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74C1BF-9F68-4454-B5E9-A334CFB7C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60F8D1-E510-4F58-A64B-37139F4C0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C53F6-191A-4965-86EE-96540C92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6FA2E-D7BD-49A5-8AFD-804DC559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7AAD9-1233-4CA2-97E3-ED7D8814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85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A2E06-28C6-41F5-87F4-5E130EC5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A16EF4-ECB0-45AE-8313-645D8906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C48223-FDF6-4B8C-A5CF-560E9AFA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1B583E-B0B0-46AC-9F41-FBE3C36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B1D664-C8C5-44CF-A3F2-5E84E454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8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886DA-64FB-40A8-A801-C45F9D1D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818701-FD0B-48C2-A9AF-E1FEAFC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CD3123-FA73-4EB3-A3A0-96ECFBFD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D8095-7791-47B5-BE46-71BB3B07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3E87C-F850-4E5A-9B7C-41DA9936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22A37-C3C8-4914-9C44-7BE91EA2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9F8B24-09AF-4667-8002-4A4A09EDF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E33505-F2DF-49D4-B9A3-AEFDBAB6F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4AAE55-DE88-42DC-A0F9-8A1E9F9C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7228F8-4B71-41A4-A09B-01A58303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28B001-A9F9-46B3-9D16-D212E817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23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05EBD-ABC4-483C-9A96-4E914F5E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93B85-AF3E-441D-9218-8A62B78B7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A97B06-2275-4A9F-8524-E4200DC38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3C22E25-F2F5-4569-85A6-B73898E97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2E831F-6F6F-4F80-BCA4-6749655E6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7BB042-3E9B-47F7-B2EA-9E19DE89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766518-A308-4F6B-A6E8-11EC005A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F608718-FD48-4CC6-BC5A-3C72ED5F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28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B23E3-B9A1-47AC-83E0-A77951E1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E7B3DA-274C-4337-BF20-77F98D97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F59E2D-BD2F-4766-9B13-5FEFF235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6B222B-C01B-4C82-BE0E-6FCE53CC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9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AE1931-2C20-4010-9E30-9E08C4E0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94CEEE1-0EF3-4355-A524-C6EBBBF5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71F38-A6BB-4D95-885C-605D5708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86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0223D-D093-43B7-9AEF-B9398F3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3D4AA-D3BD-412B-B1A6-DA28416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66B6BE-389F-41D6-987A-695CAD97C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11FF7C-6561-4FD4-9748-E492C387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370729-5D00-47E1-838B-A4BBAAC5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7722C6-446A-423A-A552-6BF8FF7D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79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2D61B-16BF-4C14-90E3-DE14936E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BE322F-FAA1-429D-86DD-2F97EB94C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04CD82-2267-4DD7-ACDD-9F8EB8E6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FAC9CE-CAEE-4B45-90E7-660A6D66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18B5C8-1779-400F-B750-3F25678D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804284-ED1A-4BC3-8470-BCE41004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21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2E572F-846A-4D41-8285-DA4F08A2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46B917-0B11-46E6-AF1A-957E479FD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0CD9B7-9EAE-4120-BBFE-7ECD2A8EA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4D6E4-9C5A-460E-BE3D-22DE74ED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13EB61-4A94-4E76-BB0E-F348615C1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3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microsoft.com/office/2007/relationships/hdphoto" Target="../media/hdphoto12.wdp"/><Relationship Id="rId21" Type="http://schemas.openxmlformats.org/officeDocument/2006/relationships/image" Target="../media/image45.png"/><Relationship Id="rId7" Type="http://schemas.microsoft.com/office/2007/relationships/hdphoto" Target="../media/hdphoto13.wdp"/><Relationship Id="rId12" Type="http://schemas.microsoft.com/office/2007/relationships/hdphoto" Target="../media/hdphoto15.wdp"/><Relationship Id="rId17" Type="http://schemas.microsoft.com/office/2007/relationships/hdphoto" Target="../media/hdphoto17.wdp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0.jpe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microsoft.com/office/2007/relationships/hdphoto" Target="../media/hdphoto14.wdp"/><Relationship Id="rId14" Type="http://schemas.microsoft.com/office/2007/relationships/hdphoto" Target="../media/hdphoto16.wdp"/><Relationship Id="rId22" Type="http://schemas.microsoft.com/office/2007/relationships/hdphoto" Target="../media/hdphoto1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6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1.wdp"/><Relationship Id="rId5" Type="http://schemas.openxmlformats.org/officeDocument/2006/relationships/image" Target="../media/image74.png"/><Relationship Id="rId4" Type="http://schemas.microsoft.com/office/2007/relationships/hdphoto" Target="../media/hdphoto20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microsoft.com/office/2007/relationships/hdphoto" Target="../media/hdphoto2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20.wdp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omments" Target="../comments/comment2.xml"/><Relationship Id="rId3" Type="http://schemas.openxmlformats.org/officeDocument/2006/relationships/image" Target="../media/image9.png"/><Relationship Id="rId7" Type="http://schemas.openxmlformats.org/officeDocument/2006/relationships/image" Target="../media/image10.svg"/><Relationship Id="rId12" Type="http://schemas.openxmlformats.org/officeDocument/2006/relationships/image" Target="../media/image12.svg"/><Relationship Id="rId17" Type="http://schemas.openxmlformats.org/officeDocument/2006/relationships/image" Target="../media/image14.svg"/><Relationship Id="rId2" Type="http://schemas.openxmlformats.org/officeDocument/2006/relationships/chart" Target="../charts/chart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slide" Target="slide5.xml"/><Relationship Id="rId15" Type="http://schemas.openxmlformats.org/officeDocument/2006/relationships/slide" Target="slide7.xml"/><Relationship Id="rId10" Type="http://schemas.openxmlformats.org/officeDocument/2006/relationships/slide" Target="slide6.xml"/><Relationship Id="rId4" Type="http://schemas.openxmlformats.org/officeDocument/2006/relationships/image" Target="../media/image10.svg"/><Relationship Id="rId9" Type="http://schemas.openxmlformats.org/officeDocument/2006/relationships/image" Target="../media/image12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0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1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D6E4CD-A610-4EDD-875B-5B2585B7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8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6368D7-3209-4AC9-860B-C3CF1362D0BF}"/>
              </a:ext>
            </a:extLst>
          </p:cNvPr>
          <p:cNvSpPr txBox="1"/>
          <p:nvPr/>
        </p:nvSpPr>
        <p:spPr>
          <a:xfrm>
            <a:off x="846161" y="559558"/>
            <a:ext cx="4271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SPRINT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4ECF5D-2A8E-4D08-ACEF-F70164639764}"/>
              </a:ext>
            </a:extLst>
          </p:cNvPr>
          <p:cNvSpPr txBox="1"/>
          <p:nvPr/>
        </p:nvSpPr>
        <p:spPr>
          <a:xfrm>
            <a:off x="846161" y="2634018"/>
            <a:ext cx="4271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APRESENTAÇÃO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DO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PROJETO SELECT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E157E1-8E76-4D82-AD68-CEB63ECD641A}"/>
              </a:ext>
            </a:extLst>
          </p:cNvPr>
          <p:cNvSpPr txBox="1"/>
          <p:nvPr/>
        </p:nvSpPr>
        <p:spPr>
          <a:xfrm>
            <a:off x="2285999" y="6298442"/>
            <a:ext cx="139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1CCOA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99DE01-7565-4EED-81E8-E77F70F1F707}"/>
              </a:ext>
            </a:extLst>
          </p:cNvPr>
          <p:cNvSpPr txBox="1"/>
          <p:nvPr/>
        </p:nvSpPr>
        <p:spPr>
          <a:xfrm>
            <a:off x="7895770" y="4897813"/>
            <a:ext cx="2235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THE G.O.A.T.</a:t>
            </a:r>
          </a:p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6896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E7A1A498-DE0F-4C97-894A-D5D79D677CA0}"/>
              </a:ext>
            </a:extLst>
          </p:cNvPr>
          <p:cNvSpPr/>
          <p:nvPr/>
        </p:nvSpPr>
        <p:spPr>
          <a:xfrm>
            <a:off x="777008" y="983898"/>
            <a:ext cx="6471821" cy="470516"/>
          </a:xfrm>
          <a:prstGeom prst="rect">
            <a:avLst/>
          </a:prstGeom>
          <a:solidFill>
            <a:srgbClr val="4F8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Picture 10" descr="Resultado de imagem para botão de recaregarr png">
            <a:extLst>
              <a:ext uri="{FF2B5EF4-FFF2-40B4-BE49-F238E27FC236}">
                <a16:creationId xmlns:a16="http://schemas.microsoft.com/office/drawing/2014/main" id="{BE7901CF-7DC1-4C97-9228-024DE4D0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42" y="1048268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05D1776-64D4-4E26-8B95-BD933385346D}"/>
              </a:ext>
            </a:extLst>
          </p:cNvPr>
          <p:cNvGrpSpPr/>
          <p:nvPr/>
        </p:nvGrpSpPr>
        <p:grpSpPr>
          <a:xfrm>
            <a:off x="9147883" y="625590"/>
            <a:ext cx="2823724" cy="5606819"/>
            <a:chOff x="9147883" y="625590"/>
            <a:chExt cx="2823724" cy="5606819"/>
          </a:xfrm>
        </p:grpSpPr>
        <p:pic>
          <p:nvPicPr>
            <p:cNvPr id="4" name="Imagem 3" descr="Resultado de imagem para quantidade design">
              <a:extLst>
                <a:ext uri="{FF2B5EF4-FFF2-40B4-BE49-F238E27FC236}">
                  <a16:creationId xmlns:a16="http://schemas.microsoft.com/office/drawing/2014/main" id="{D875375A-9081-44DB-AD84-782DBCDF943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59" t="13876" r="13923" b="21214"/>
            <a:stretch/>
          </p:blipFill>
          <p:spPr bwMode="auto">
            <a:xfrm>
              <a:off x="9147883" y="625590"/>
              <a:ext cx="2823724" cy="560681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41B9964-B78C-4F3F-AA39-F4CAD6332335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742146"/>
              <a:ext cx="2197565" cy="1686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m 5" descr="Resultado de imagem para coca png">
              <a:extLst>
                <a:ext uri="{FF2B5EF4-FFF2-40B4-BE49-F238E27FC236}">
                  <a16:creationId xmlns:a16="http://schemas.microsoft.com/office/drawing/2014/main" id="{B20E634B-C224-472A-B902-F1B55AF4ADF2}"/>
                </a:ext>
              </a:extLst>
            </p:cNvPr>
            <p:cNvPicPr/>
            <p:nvPr/>
          </p:nvPicPr>
          <p:blipFill>
            <a:blip r:embed="rId6" cstate="print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923554"/>
              <a:ext cx="348972" cy="69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 descr="Resultado de imagem para loading design">
              <a:extLst>
                <a:ext uri="{FF2B5EF4-FFF2-40B4-BE49-F238E27FC236}">
                  <a16:creationId xmlns:a16="http://schemas.microsoft.com/office/drawing/2014/main" id="{24728D80-1F12-4F51-952B-9453624B8D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21910" b="33458"/>
            <a:stretch/>
          </p:blipFill>
          <p:spPr bwMode="auto">
            <a:xfrm>
              <a:off x="10028362" y="1980955"/>
              <a:ext cx="1334511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sanduiche png">
              <a:extLst>
                <a:ext uri="{FF2B5EF4-FFF2-40B4-BE49-F238E27FC236}">
                  <a16:creationId xmlns:a16="http://schemas.microsoft.com/office/drawing/2014/main" id="{593C9655-588B-45A8-A6CE-B359752B2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" t="20881" r="2735" b="20313"/>
            <a:stretch/>
          </p:blipFill>
          <p:spPr bwMode="auto">
            <a:xfrm>
              <a:off x="9405496" y="3062166"/>
              <a:ext cx="622866" cy="385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loading design">
              <a:extLst>
                <a:ext uri="{FF2B5EF4-FFF2-40B4-BE49-F238E27FC236}">
                  <a16:creationId xmlns:a16="http://schemas.microsoft.com/office/drawing/2014/main" id="{61E1D7ED-DE9D-4AF5-991F-8C541CD9E5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49268" b="33458"/>
            <a:stretch/>
          </p:blipFill>
          <p:spPr bwMode="auto">
            <a:xfrm>
              <a:off x="10045215" y="2966776"/>
              <a:ext cx="432285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m para suco png">
              <a:extLst>
                <a:ext uri="{FF2B5EF4-FFF2-40B4-BE49-F238E27FC236}">
                  <a16:creationId xmlns:a16="http://schemas.microsoft.com/office/drawing/2014/main" id="{A8B933A0-8EF1-4111-94C5-3E7F4AE50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500" b="87857" l="36154" r="65385">
                          <a14:foregroundMark x1="51154" y1="19286" x2="49615" y2="8214"/>
                          <a14:foregroundMark x1="40385" y1="84643" x2="58846" y2="85000"/>
                          <a14:foregroundMark x1="55000" y1="87857" x2="51154" y2="87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2" r="30385" b="6428"/>
            <a:stretch/>
          </p:blipFill>
          <p:spPr bwMode="auto">
            <a:xfrm>
              <a:off x="9456084" y="3895197"/>
              <a:ext cx="358191" cy="97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loading design">
              <a:extLst>
                <a:ext uri="{FF2B5EF4-FFF2-40B4-BE49-F238E27FC236}">
                  <a16:creationId xmlns:a16="http://schemas.microsoft.com/office/drawing/2014/main" id="{6139D867-F09F-43A3-81C6-B79843D12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36338" b="33458"/>
            <a:stretch/>
          </p:blipFill>
          <p:spPr bwMode="auto">
            <a:xfrm>
              <a:off x="10028362" y="4095647"/>
              <a:ext cx="858714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3228712-6274-47B3-94C0-F1328976949F}"/>
              </a:ext>
            </a:extLst>
          </p:cNvPr>
          <p:cNvSpPr txBox="1"/>
          <p:nvPr/>
        </p:nvSpPr>
        <p:spPr>
          <a:xfrm>
            <a:off x="4908529" y="0"/>
            <a:ext cx="237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PRODUTO</a:t>
            </a:r>
          </a:p>
        </p:txBody>
      </p:sp>
      <p:pic>
        <p:nvPicPr>
          <p:cNvPr id="64" name="Picture 2" descr="Resultado de imagem para tela de computador png">
            <a:extLst>
              <a:ext uri="{FF2B5EF4-FFF2-40B4-BE49-F238E27FC236}">
                <a16:creationId xmlns:a16="http://schemas.microsoft.com/office/drawing/2014/main" id="{F2486064-7D35-4770-89ED-05F6FF786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04" b="89911" l="5435" r="96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0" t="4545" r="6307" b="14937"/>
          <a:stretch/>
        </p:blipFill>
        <p:spPr bwMode="auto">
          <a:xfrm>
            <a:off x="512288" y="742436"/>
            <a:ext cx="6939740" cy="541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Resultado de imagem para barra de pesquisa png">
            <a:extLst>
              <a:ext uri="{FF2B5EF4-FFF2-40B4-BE49-F238E27FC236}">
                <a16:creationId xmlns:a16="http://schemas.microsoft.com/office/drawing/2014/main" id="{47A28A38-7FF7-4110-8C2A-476361365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6" b="41245"/>
          <a:stretch/>
        </p:blipFill>
        <p:spPr bwMode="auto">
          <a:xfrm>
            <a:off x="3316522" y="975912"/>
            <a:ext cx="2296265" cy="46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Resultado de imagem para botão de voltar png">
            <a:extLst>
              <a:ext uri="{FF2B5EF4-FFF2-40B4-BE49-F238E27FC236}">
                <a16:creationId xmlns:a16="http://schemas.microsoft.com/office/drawing/2014/main" id="{291C6561-72E7-49BB-9990-9C0146F0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biLevel thresh="5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41778" y1="50222" x2="41778" y2="50222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3" y="1040914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79853678-66FF-4114-B4F1-C745A6134955}"/>
              </a:ext>
            </a:extLst>
          </p:cNvPr>
          <p:cNvCxnSpPr/>
          <p:nvPr/>
        </p:nvCxnSpPr>
        <p:spPr>
          <a:xfrm>
            <a:off x="1154545" y="1742146"/>
            <a:ext cx="1911928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BF2B94C8-B685-4FEC-BCE0-58B52518E0FA}"/>
              </a:ext>
            </a:extLst>
          </p:cNvPr>
          <p:cNvCxnSpPr>
            <a:cxnSpLocks/>
          </p:cNvCxnSpPr>
          <p:nvPr/>
        </p:nvCxnSpPr>
        <p:spPr>
          <a:xfrm>
            <a:off x="1154545" y="18877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726C5FD-C9C5-4855-8A19-55404FE8026B}"/>
              </a:ext>
            </a:extLst>
          </p:cNvPr>
          <p:cNvCxnSpPr>
            <a:cxnSpLocks/>
          </p:cNvCxnSpPr>
          <p:nvPr/>
        </p:nvCxnSpPr>
        <p:spPr>
          <a:xfrm>
            <a:off x="1124955" y="3883211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67BBC97-2DBC-4C0E-B0A7-C06AE3CD917F}"/>
              </a:ext>
            </a:extLst>
          </p:cNvPr>
          <p:cNvCxnSpPr>
            <a:cxnSpLocks/>
          </p:cNvCxnSpPr>
          <p:nvPr/>
        </p:nvCxnSpPr>
        <p:spPr>
          <a:xfrm>
            <a:off x="1116915" y="3645815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A9650FA4-B304-4773-8349-34618CDFE687}"/>
              </a:ext>
            </a:extLst>
          </p:cNvPr>
          <p:cNvCxnSpPr>
            <a:cxnSpLocks/>
          </p:cNvCxnSpPr>
          <p:nvPr/>
        </p:nvCxnSpPr>
        <p:spPr>
          <a:xfrm>
            <a:off x="1124955" y="34290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m 72" descr="Resultado de imagem para coca png">
            <a:extLst>
              <a:ext uri="{FF2B5EF4-FFF2-40B4-BE49-F238E27FC236}">
                <a16:creationId xmlns:a16="http://schemas.microsoft.com/office/drawing/2014/main" id="{88CBF514-69C4-4D0C-9F2F-1DECB0347FB7}"/>
              </a:ext>
            </a:extLst>
          </p:cNvPr>
          <p:cNvPicPr/>
          <p:nvPr/>
        </p:nvPicPr>
        <p:blipFill>
          <a:blip r:embed="rId18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5" y="2177853"/>
            <a:ext cx="496883" cy="968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3F856CAD-40AF-4D75-8D0C-BFA4EE0295EE}"/>
              </a:ext>
            </a:extLst>
          </p:cNvPr>
          <p:cNvGrpSpPr/>
          <p:nvPr/>
        </p:nvGrpSpPr>
        <p:grpSpPr>
          <a:xfrm>
            <a:off x="4012919" y="1831595"/>
            <a:ext cx="2087920" cy="1338921"/>
            <a:chOff x="2858373" y="2305432"/>
            <a:chExt cx="2087920" cy="1338921"/>
          </a:xfrm>
        </p:grpSpPr>
        <p:pic>
          <p:nvPicPr>
            <p:cNvPr id="75" name="Picture 12" descr="Resultado de imagem para grafico png">
              <a:extLst>
                <a:ext uri="{FF2B5EF4-FFF2-40B4-BE49-F238E27FC236}">
                  <a16:creationId xmlns:a16="http://schemas.microsoft.com/office/drawing/2014/main" id="{2DC0ECFE-0EB8-4C55-BB73-3C44A3186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373" y="2305432"/>
              <a:ext cx="1338921" cy="133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2" descr="Resultado de imagem para grafico png">
              <a:extLst>
                <a:ext uri="{FF2B5EF4-FFF2-40B4-BE49-F238E27FC236}">
                  <a16:creationId xmlns:a16="http://schemas.microsoft.com/office/drawing/2014/main" id="{712E52D7-6169-47B1-B61D-6F9CA2B511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2" t="91919"/>
            <a:stretch/>
          </p:blipFill>
          <p:spPr bwMode="auto">
            <a:xfrm>
              <a:off x="3773159" y="3536157"/>
              <a:ext cx="1173134" cy="108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2" descr="Resultado de imagem para loading design">
            <a:extLst>
              <a:ext uri="{FF2B5EF4-FFF2-40B4-BE49-F238E27FC236}">
                <a16:creationId xmlns:a16="http://schemas.microsoft.com/office/drawing/2014/main" id="{E8E17284-0C6B-46B0-8D49-D53135D66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565" b="63434" l="27781" r="72500">
                        <a14:foregroundMark x1="33047" y1="49028" x2="33047" y2="49028"/>
                        <a14:foregroundMark x1="43672" y1="51389" x2="43672" y2="51389"/>
                        <a14:foregroundMark x1="30859" y1="52222" x2="32500" y2="49444"/>
                        <a14:foregroundMark x1="41641" y1="53056" x2="44375" y2="49167"/>
                        <a14:foregroundMark x1="66484" y1="54028" x2="69063" y2="48194"/>
                        <a14:foregroundMark x1="45234" y1="54861" x2="42734" y2="47222"/>
                        <a14:foregroundMark x1="40625" y1="51806" x2="41953" y2="54861"/>
                        <a14:foregroundMark x1="42969" y1="57222" x2="46641" y2="51528"/>
                        <a14:foregroundMark x1="31094" y1="55556" x2="32500" y2="56528"/>
                        <a14:foregroundMark x1="31719" y1="55556" x2="33359" y2="4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35456" r="21910" b="33458"/>
          <a:stretch/>
        </p:blipFill>
        <p:spPr bwMode="auto">
          <a:xfrm>
            <a:off x="1733496" y="2351465"/>
            <a:ext cx="1583026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Resultado de imagem para grafico png">
            <a:extLst>
              <a:ext uri="{FF2B5EF4-FFF2-40B4-BE49-F238E27FC236}">
                <a16:creationId xmlns:a16="http://schemas.microsoft.com/office/drawing/2014/main" id="{676A2DCA-0B98-41FE-91C8-23DDA60FB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9"/>
          <a:stretch/>
        </p:blipFill>
        <p:spPr bwMode="auto">
          <a:xfrm>
            <a:off x="4258244" y="3429000"/>
            <a:ext cx="1338922" cy="75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Resultado de imagem para scroll bar png">
            <a:extLst>
              <a:ext uri="{FF2B5EF4-FFF2-40B4-BE49-F238E27FC236}">
                <a16:creationId xmlns:a16="http://schemas.microsoft.com/office/drawing/2014/main" id="{83C26679-370D-45A2-B559-7D2027B1A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9789" l="0" r="196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4" r="79890"/>
          <a:stretch/>
        </p:blipFill>
        <p:spPr bwMode="auto">
          <a:xfrm>
            <a:off x="6707650" y="1742146"/>
            <a:ext cx="324067" cy="229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73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E99A-4548-400E-BFFF-9A5D6D94B4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33BEDB-0043-4772-8970-A4E5DD6FDB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213072-60A8-4114-810E-6F37E618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5" b="4478"/>
          <a:stretch/>
        </p:blipFill>
        <p:spPr>
          <a:xfrm>
            <a:off x="0" y="573206"/>
            <a:ext cx="12192000" cy="628479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D75AF6-98E5-4DF0-A96E-757BC6021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68E7009F-4CE5-43BF-AC05-953E0B78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2" b="4265"/>
          <a:stretch/>
        </p:blipFill>
        <p:spPr>
          <a:xfrm>
            <a:off x="0" y="930140"/>
            <a:ext cx="12192000" cy="5924513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782386-917E-4309-B6ED-34A9AED9B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479"/>
          <a:stretch/>
        </p:blipFill>
        <p:spPr>
          <a:xfrm>
            <a:off x="0" y="3346"/>
            <a:ext cx="12192000" cy="92679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F7BFEF2-C3B8-489C-9F39-4274FF5F1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1822D1-9A88-46B2-8E98-079790440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C6352B28-41EF-4914-80A7-1F81B8DC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64" y="1825625"/>
            <a:ext cx="7194672" cy="4351338"/>
          </a:xfr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A3DDD7C-244E-497E-B8F2-7623AC7908F0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479"/>
            <a:stretch/>
          </p:blipFill>
          <p:spPr>
            <a:xfrm>
              <a:off x="0" y="1673"/>
              <a:ext cx="12192000" cy="92679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C6A1F6-CB83-4A64-8584-A87421E61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346"/>
            <a:stretch/>
          </p:blipFill>
          <p:spPr>
            <a:xfrm>
              <a:off x="0" y="928468"/>
              <a:ext cx="12192000" cy="5927858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DA92207-6376-4381-8FE2-99469A2E77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AAC61A-D471-48D7-A46D-391D157833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1642"/>
          <a:stretch/>
        </p:blipFill>
        <p:spPr>
          <a:xfrm>
            <a:off x="0" y="11054"/>
            <a:ext cx="12192000" cy="5732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F61899-D851-4DDD-A45F-B51132FC32D4}"/>
              </a:ext>
            </a:extLst>
          </p:cNvPr>
          <p:cNvSpPr/>
          <p:nvPr/>
        </p:nvSpPr>
        <p:spPr>
          <a:xfrm>
            <a:off x="1473958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C0A7F5-94D5-4C71-A618-52147D75EA3E}"/>
              </a:ext>
            </a:extLst>
          </p:cNvPr>
          <p:cNvSpPr/>
          <p:nvPr/>
        </p:nvSpPr>
        <p:spPr>
          <a:xfrm>
            <a:off x="4301319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EC7BB5-751A-4690-A97F-B2C7C670CCB7}"/>
              </a:ext>
            </a:extLst>
          </p:cNvPr>
          <p:cNvSpPr/>
          <p:nvPr/>
        </p:nvSpPr>
        <p:spPr>
          <a:xfrm>
            <a:off x="1473958" y="5874951"/>
            <a:ext cx="5420436" cy="594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886638-8F40-409B-B03F-8C9077566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47" y="3094292"/>
            <a:ext cx="2450495" cy="186553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AF5700E-8B31-421D-9046-B35CF8905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86" y="2999231"/>
            <a:ext cx="2085739" cy="19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2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019B3808-39D8-4313-9549-5B690A792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31" y="1825625"/>
            <a:ext cx="5322737" cy="4351338"/>
          </a:xfr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2700BE1-BA12-4416-BA83-F09D719F2565}"/>
              </a:ext>
            </a:extLst>
          </p:cNvPr>
          <p:cNvGrpSpPr/>
          <p:nvPr/>
        </p:nvGrpSpPr>
        <p:grpSpPr>
          <a:xfrm>
            <a:off x="0" y="1673"/>
            <a:ext cx="12192000" cy="6854654"/>
            <a:chOff x="0" y="1673"/>
            <a:chExt cx="12192000" cy="685465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479"/>
            <a:stretch/>
          </p:blipFill>
          <p:spPr>
            <a:xfrm>
              <a:off x="0" y="1673"/>
              <a:ext cx="12192000" cy="92679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89A303A-14AD-4FA3-8FCD-43132828A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730"/>
            <a:stretch/>
          </p:blipFill>
          <p:spPr>
            <a:xfrm>
              <a:off x="0" y="928469"/>
              <a:ext cx="12192000" cy="5927858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015D0662-3802-4541-BB5A-68F24CF29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FB1A35-FAB7-43D1-8E91-0C0D9F95C4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24F52F1-750D-4F08-83FA-3A6964B69273}"/>
              </a:ext>
            </a:extLst>
          </p:cNvPr>
          <p:cNvSpPr/>
          <p:nvPr/>
        </p:nvSpPr>
        <p:spPr>
          <a:xfrm>
            <a:off x="1473958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A0D39C-E7B9-47E0-87A0-DD5D36645456}"/>
              </a:ext>
            </a:extLst>
          </p:cNvPr>
          <p:cNvSpPr/>
          <p:nvPr/>
        </p:nvSpPr>
        <p:spPr>
          <a:xfrm>
            <a:off x="4274023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028B61-C0D2-408A-950C-F0E12D2A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7" y="2715172"/>
            <a:ext cx="3473355" cy="283946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53135B8-0C5C-488B-959A-B90B88D45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396">
            <a:off x="4151331" y="2994150"/>
            <a:ext cx="2664325" cy="23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5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7B721B5F-0C0B-47C1-8A26-3331BB2BD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782386-917E-4309-B6ED-34A9AED9B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479"/>
          <a:stretch/>
        </p:blipFill>
        <p:spPr>
          <a:xfrm>
            <a:off x="0" y="1673"/>
            <a:ext cx="12192000" cy="9267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7D5A31-9FA7-4D0D-A2B8-864F6ADE8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50"/>
          <a:stretch/>
        </p:blipFill>
        <p:spPr>
          <a:xfrm>
            <a:off x="0" y="928468"/>
            <a:ext cx="12192000" cy="592785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1B3A54-94BC-43C5-BE94-04BA08CEF997}"/>
              </a:ext>
            </a:extLst>
          </p:cNvPr>
          <p:cNvGrpSpPr/>
          <p:nvPr/>
        </p:nvGrpSpPr>
        <p:grpSpPr>
          <a:xfrm>
            <a:off x="0" y="-225929"/>
            <a:ext cx="12192000" cy="7011071"/>
            <a:chOff x="0" y="-153071"/>
            <a:chExt cx="12192000" cy="685465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1E0C853-26FC-45D9-9A07-796B3EB79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479"/>
            <a:stretch/>
          </p:blipFill>
          <p:spPr>
            <a:xfrm>
              <a:off x="0" y="-153071"/>
              <a:ext cx="12192000" cy="926795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1D137B3C-5C67-45A0-8D88-75F413D8E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550"/>
            <a:stretch/>
          </p:blipFill>
          <p:spPr>
            <a:xfrm>
              <a:off x="0" y="773724"/>
              <a:ext cx="12192000" cy="5927858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C8199FDC-77F0-441F-BA1E-7A2F195FA9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-213745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1CF3E18-56F0-4E5F-B194-DC18C613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1642"/>
          <a:stretch/>
        </p:blipFill>
        <p:spPr>
          <a:xfrm>
            <a:off x="0" y="-119238"/>
            <a:ext cx="12192000" cy="57320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3268DAF-2F2F-4B50-ABC1-E998A92ADC64}"/>
              </a:ext>
            </a:extLst>
          </p:cNvPr>
          <p:cNvSpPr/>
          <p:nvPr/>
        </p:nvSpPr>
        <p:spPr>
          <a:xfrm>
            <a:off x="1473958" y="2442949"/>
            <a:ext cx="2593075" cy="3207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145338D-2BEF-4F00-8D53-BA698BF55AE3}"/>
              </a:ext>
            </a:extLst>
          </p:cNvPr>
          <p:cNvSpPr/>
          <p:nvPr/>
        </p:nvSpPr>
        <p:spPr>
          <a:xfrm>
            <a:off x="4287671" y="2442950"/>
            <a:ext cx="2593075" cy="3207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809D25B-8538-4276-936F-97F77481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37" y="2025439"/>
            <a:ext cx="3639741" cy="363974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421F6BF-269D-46FA-A49E-1667DC04FD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61" y="2379329"/>
            <a:ext cx="3328467" cy="3328467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75516EC-3BE6-42C0-B214-E8FAF151761F}"/>
              </a:ext>
            </a:extLst>
          </p:cNvPr>
          <p:cNvSpPr/>
          <p:nvPr/>
        </p:nvSpPr>
        <p:spPr>
          <a:xfrm>
            <a:off x="1473958" y="5929532"/>
            <a:ext cx="5406788" cy="44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99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8479D30-5DA9-4A9F-9E80-0FA5E5725AA2}"/>
              </a:ext>
            </a:extLst>
          </p:cNvPr>
          <p:cNvGrpSpPr/>
          <p:nvPr/>
        </p:nvGrpSpPr>
        <p:grpSpPr>
          <a:xfrm>
            <a:off x="0" y="3347"/>
            <a:ext cx="12192000" cy="6854653"/>
            <a:chOff x="0" y="-153071"/>
            <a:chExt cx="12192000" cy="685465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479"/>
            <a:stretch/>
          </p:blipFill>
          <p:spPr>
            <a:xfrm>
              <a:off x="0" y="-153071"/>
              <a:ext cx="12192000" cy="92679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C29C554-89D0-4E96-88B7-6BB5CD448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41"/>
            <a:stretch/>
          </p:blipFill>
          <p:spPr>
            <a:xfrm>
              <a:off x="0" y="773724"/>
              <a:ext cx="12192000" cy="5927858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1041A-AD19-4393-B54B-F0EFD449D54E}"/>
              </a:ext>
            </a:extLst>
          </p:cNvPr>
          <p:cNvSpPr txBox="1"/>
          <p:nvPr/>
        </p:nvSpPr>
        <p:spPr>
          <a:xfrm>
            <a:off x="10863618" y="1583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8FC598-26F6-4276-A531-6436F1963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7613DD-DF83-4403-AED8-5278F79AC3D5}"/>
              </a:ext>
            </a:extLst>
          </p:cNvPr>
          <p:cNvPicPr/>
          <p:nvPr/>
        </p:nvPicPr>
        <p:blipFill rotWithShape="1">
          <a:blip r:embed="rId5"/>
          <a:srcRect l="26388" t="32358" r="37911" b="25250"/>
          <a:stretch/>
        </p:blipFill>
        <p:spPr bwMode="auto">
          <a:xfrm>
            <a:off x="0" y="3622898"/>
            <a:ext cx="4722125" cy="2689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A4BC0B-D105-4131-9B13-C145E83B312E}"/>
              </a:ext>
            </a:extLst>
          </p:cNvPr>
          <p:cNvSpPr/>
          <p:nvPr/>
        </p:nvSpPr>
        <p:spPr>
          <a:xfrm>
            <a:off x="4462819" y="3622898"/>
            <a:ext cx="7547212" cy="26890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3984DCB5-3BA3-46C3-84A2-8D0018F24CC6}"/>
              </a:ext>
            </a:extLst>
          </p:cNvPr>
          <p:cNvSpPr/>
          <p:nvPr/>
        </p:nvSpPr>
        <p:spPr>
          <a:xfrm>
            <a:off x="6291618" y="4128060"/>
            <a:ext cx="5390297" cy="1678675"/>
          </a:xfrm>
          <a:prstGeom prst="flowChartDecision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56A8F0-E57A-4A43-9A3E-153DDDE87DA6}"/>
              </a:ext>
            </a:extLst>
          </p:cNvPr>
          <p:cNvSpPr txBox="1"/>
          <p:nvPr/>
        </p:nvSpPr>
        <p:spPr>
          <a:xfrm>
            <a:off x="7469877" y="4305679"/>
            <a:ext cx="4313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92D050"/>
                </a:solidFill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38256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779E655-7924-4A50-A291-3F558692098E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479"/>
            <a:stretch/>
          </p:blipFill>
          <p:spPr>
            <a:xfrm>
              <a:off x="0" y="1673"/>
              <a:ext cx="12192000" cy="92679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DB9DB4C-AC42-46D8-8E33-5234E39CA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41"/>
            <a:stretch/>
          </p:blipFill>
          <p:spPr>
            <a:xfrm>
              <a:off x="0" y="928468"/>
              <a:ext cx="12192000" cy="5927858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802A2F36-8DA9-4C0C-B633-4EC0D913C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5CCF7BB-418E-4B2F-9B3E-310DE1FEFB11}"/>
              </a:ext>
            </a:extLst>
          </p:cNvPr>
          <p:cNvSpPr/>
          <p:nvPr/>
        </p:nvSpPr>
        <p:spPr>
          <a:xfrm>
            <a:off x="2442950" y="1937982"/>
            <a:ext cx="225188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E4952C9-5179-4044-AE90-A02E46CC63A7}"/>
              </a:ext>
            </a:extLst>
          </p:cNvPr>
          <p:cNvSpPr/>
          <p:nvPr/>
        </p:nvSpPr>
        <p:spPr>
          <a:xfrm>
            <a:off x="0" y="1937981"/>
            <a:ext cx="225188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11AF30-0D66-457D-9640-6FE0BB610C84}"/>
              </a:ext>
            </a:extLst>
          </p:cNvPr>
          <p:cNvSpPr/>
          <p:nvPr/>
        </p:nvSpPr>
        <p:spPr>
          <a:xfrm>
            <a:off x="4885900" y="1937980"/>
            <a:ext cx="225188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6B65AF-6CB8-48BD-8AB9-986572669ED7}"/>
              </a:ext>
            </a:extLst>
          </p:cNvPr>
          <p:cNvSpPr/>
          <p:nvPr/>
        </p:nvSpPr>
        <p:spPr>
          <a:xfrm>
            <a:off x="7328850" y="1937979"/>
            <a:ext cx="227463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62135D-6B76-420B-8F7C-606BDA8C30BC}"/>
              </a:ext>
            </a:extLst>
          </p:cNvPr>
          <p:cNvSpPr/>
          <p:nvPr/>
        </p:nvSpPr>
        <p:spPr>
          <a:xfrm>
            <a:off x="9771800" y="1937978"/>
            <a:ext cx="225188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7DD666E-CEBD-4C8F-B38F-F1AA1CABC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473"/>
            <a:ext cx="2652219" cy="256415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CA13B23-B586-4CFF-B275-3ACAE6D6F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84" y="2362498"/>
            <a:ext cx="2767013" cy="221115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DB906E4-CC3B-4F4A-974E-8AE603522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13472" y="2293571"/>
            <a:ext cx="2682635" cy="200796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89F47D0-8472-4C99-AAA4-8043A7AAF3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34367" y="2404525"/>
            <a:ext cx="2330550" cy="178605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AD9733B-8A15-4DA0-A20A-0AB248BC8D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51" y="1930153"/>
            <a:ext cx="2356646" cy="27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8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BA28624-650E-4F04-BBE3-DB3CF751D06A}"/>
              </a:ext>
            </a:extLst>
          </p:cNvPr>
          <p:cNvGrpSpPr/>
          <p:nvPr/>
        </p:nvGrpSpPr>
        <p:grpSpPr>
          <a:xfrm>
            <a:off x="0" y="-237478"/>
            <a:ext cx="12192000" cy="7095478"/>
            <a:chOff x="0" y="-237478"/>
            <a:chExt cx="12192000" cy="709547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479"/>
            <a:stretch/>
          </p:blipFill>
          <p:spPr>
            <a:xfrm>
              <a:off x="0" y="-237478"/>
              <a:ext cx="12192000" cy="92679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BFC7826-56EE-4256-AD2E-AB9E61FF1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41"/>
            <a:stretch/>
          </p:blipFill>
          <p:spPr>
            <a:xfrm>
              <a:off x="0" y="689317"/>
              <a:ext cx="12192000" cy="6168683"/>
            </a:xfrm>
            <a:prstGeom prst="rect">
              <a:avLst/>
            </a:prstGeom>
          </p:spPr>
        </p:pic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325432D1-468A-4773-9B1D-7C4AC9BBB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-103023"/>
            <a:ext cx="12192000" cy="57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5501C-759B-44B9-82C5-141AB833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A168DF-15E0-4DBA-A98E-6B8B0975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5210D0-6350-4FD9-A95E-1E509A23C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0" t="30249" r="27351" b="225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adeira, homem, mulher, segurando&#10;&#10;Descrição gerada automaticamente">
            <a:extLst>
              <a:ext uri="{FF2B5EF4-FFF2-40B4-BE49-F238E27FC236}">
                <a16:creationId xmlns:a16="http://schemas.microsoft.com/office/drawing/2014/main" id="{7C33C1FE-9672-4876-B5DC-E7745BEE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7471" y="3657301"/>
            <a:ext cx="3309675" cy="325529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9A22658-E817-4D23-A893-60109D262A99}"/>
              </a:ext>
            </a:extLst>
          </p:cNvPr>
          <p:cNvGrpSpPr/>
          <p:nvPr/>
        </p:nvGrpSpPr>
        <p:grpSpPr>
          <a:xfrm>
            <a:off x="917472" y="0"/>
            <a:ext cx="2794178" cy="3602709"/>
            <a:chOff x="917471" y="0"/>
            <a:chExt cx="2999633" cy="3867615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64EFCA3-F2BC-4D83-91CF-5E319DE66E39}"/>
                </a:ext>
              </a:extLst>
            </p:cNvPr>
            <p:cNvGrpSpPr/>
            <p:nvPr/>
          </p:nvGrpSpPr>
          <p:grpSpPr>
            <a:xfrm>
              <a:off x="917471" y="0"/>
              <a:ext cx="2999633" cy="3867615"/>
              <a:chOff x="917471" y="0"/>
              <a:chExt cx="2999633" cy="3867615"/>
            </a:xfrm>
          </p:grpSpPr>
          <p:pic>
            <p:nvPicPr>
              <p:cNvPr id="7" name="Imagem 6" descr="Imagem de vídeo game&#10;&#10;Descrição gerada automaticamente">
                <a:extLst>
                  <a:ext uri="{FF2B5EF4-FFF2-40B4-BE49-F238E27FC236}">
                    <a16:creationId xmlns:a16="http://schemas.microsoft.com/office/drawing/2014/main" id="{D5DA1AFA-AE4A-4349-A6D2-905860CA94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8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221"/>
              <a:stretch/>
            </p:blipFill>
            <p:spPr>
              <a:xfrm>
                <a:off x="917471" y="0"/>
                <a:ext cx="2999633" cy="3867615"/>
              </a:xfrm>
              <a:prstGeom prst="rect">
                <a:avLst/>
              </a:prstGeom>
            </p:spPr>
          </p:pic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AB8767A2-37E0-4F2F-9123-AC6EE4C63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4231" y="80615"/>
                <a:ext cx="1066654" cy="2786124"/>
              </a:xfrm>
              <a:prstGeom prst="rect">
                <a:avLst/>
              </a:prstGeom>
            </p:spPr>
          </p:pic>
        </p:grp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DE39111D-9F0F-4834-B0E7-18B97B63176B}"/>
                </a:ext>
              </a:extLst>
            </p:cNvPr>
            <p:cNvCxnSpPr/>
            <p:nvPr/>
          </p:nvCxnSpPr>
          <p:spPr>
            <a:xfrm>
              <a:off x="2337558" y="206765"/>
              <a:ext cx="0" cy="782839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0FA41A1D-1A6D-4159-A7E2-74DB1BC57C77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H="1">
              <a:off x="2337558" y="1642715"/>
              <a:ext cx="9452" cy="1224024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4C4575-3A5D-4E24-B773-19C3C945EE7D}"/>
              </a:ext>
            </a:extLst>
          </p:cNvPr>
          <p:cNvSpPr txBox="1"/>
          <p:nvPr/>
        </p:nvSpPr>
        <p:spPr>
          <a:xfrm>
            <a:off x="7276079" y="674623"/>
            <a:ext cx="35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HISTÓRIA</a:t>
            </a:r>
          </a:p>
        </p:txBody>
      </p:sp>
      <p:pic>
        <p:nvPicPr>
          <p:cNvPr id="10" name="Imagem 9" descr="Uma imagem contendo traçado, mesa&#10;&#10;Descrição gerada automaticamente">
            <a:extLst>
              <a:ext uri="{FF2B5EF4-FFF2-40B4-BE49-F238E27FC236}">
                <a16:creationId xmlns:a16="http://schemas.microsoft.com/office/drawing/2014/main" id="{F19ABC96-6FC9-464F-9F69-C35D44A670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"/>
          <a:stretch/>
        </p:blipFill>
        <p:spPr>
          <a:xfrm flipH="1">
            <a:off x="4496592" y="3657301"/>
            <a:ext cx="2329111" cy="3255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B18B09-3E99-4C92-9A67-DCEB3EA9A59E}"/>
              </a:ext>
            </a:extLst>
          </p:cNvPr>
          <p:cNvSpPr txBox="1"/>
          <p:nvPr/>
        </p:nvSpPr>
        <p:spPr>
          <a:xfrm>
            <a:off x="3658187" y="3079489"/>
            <a:ext cx="167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I</a:t>
            </a:r>
          </a:p>
        </p:txBody>
      </p:sp>
      <p:pic>
        <p:nvPicPr>
          <p:cNvPr id="15" name="Imagem 1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90661A7-F1FB-45A7-B846-0E5F681529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 b="4727"/>
          <a:stretch/>
        </p:blipFill>
        <p:spPr>
          <a:xfrm>
            <a:off x="7639704" y="3549424"/>
            <a:ext cx="3634824" cy="331174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8D5FB6-F34F-408A-B691-4AEBBF2B381C}"/>
              </a:ext>
            </a:extLst>
          </p:cNvPr>
          <p:cNvSpPr txBox="1"/>
          <p:nvPr/>
        </p:nvSpPr>
        <p:spPr>
          <a:xfrm>
            <a:off x="8321667" y="3021408"/>
            <a:ext cx="227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XIX</a:t>
            </a:r>
          </a:p>
        </p:txBody>
      </p:sp>
    </p:spTree>
    <p:extLst>
      <p:ext uri="{BB962C8B-B14F-4D97-AF65-F5344CB8AC3E}">
        <p14:creationId xmlns:p14="http://schemas.microsoft.com/office/powerpoint/2010/main" val="5588664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168407D-274D-4943-9E81-81D163E23175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A180B3-B2E3-4841-A45F-530A63593EC1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389B819-8FE5-4CED-B616-CFE9E76BE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865058"/>
              </p:ext>
            </p:extLst>
          </p:nvPr>
        </p:nvGraphicFramePr>
        <p:xfrm>
          <a:off x="570649" y="2040903"/>
          <a:ext cx="11050702" cy="474154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01417">
                  <a:extLst>
                    <a:ext uri="{9D8B030D-6E8A-4147-A177-3AD203B41FA5}">
                      <a16:colId xmlns:a16="http://schemas.microsoft.com/office/drawing/2014/main" val="1290636822"/>
                    </a:ext>
                  </a:extLst>
                </a:gridCol>
                <a:gridCol w="5842516">
                  <a:extLst>
                    <a:ext uri="{9D8B030D-6E8A-4147-A177-3AD203B41FA5}">
                      <a16:colId xmlns:a16="http://schemas.microsoft.com/office/drawing/2014/main" val="665286317"/>
                    </a:ext>
                  </a:extLst>
                </a:gridCol>
                <a:gridCol w="1585826">
                  <a:extLst>
                    <a:ext uri="{9D8B030D-6E8A-4147-A177-3AD203B41FA5}">
                      <a16:colId xmlns:a16="http://schemas.microsoft.com/office/drawing/2014/main" val="2515544838"/>
                    </a:ext>
                  </a:extLst>
                </a:gridCol>
                <a:gridCol w="2720943">
                  <a:extLst>
                    <a:ext uri="{9D8B030D-6E8A-4147-A177-3AD203B41FA5}">
                      <a16:colId xmlns:a16="http://schemas.microsoft.com/office/drawing/2014/main" val="1205127506"/>
                    </a:ext>
                  </a:extLst>
                </a:gridCol>
              </a:tblGrid>
              <a:tr h="224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Requisitos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Classificação</a:t>
                      </a:r>
                      <a:endParaRPr lang="pt-BR" sz="18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Funcional/Não funcional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1298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RF1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o cliente veja se há lanche na geladeira remotamente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119359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Diversas formas de pagamento (dinheiro, cartão,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etc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6745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Aplicativo para acesso do cliente (Cadastro)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60041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Pagamentos pela plataforma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46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informações em tempo real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091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histórico de compras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966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Histórico de temperatura da geladeira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774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Criação de padrões de lanches para criar "combos"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08395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Comunicação usuário fornecedor (SAC)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968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Método de avaliação de produtos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6643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RF11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Site para gerenciamento (Institucional)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1191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Possibilidade de saber quantos produtos há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23667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Graficos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 tabelas a partir dos históricos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711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Notificações sobre saúde alimentícia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4431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a empresa possa incluir, alterar ou consultar algum produto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97214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suspender alguma atividade da plataforma (Empresa)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2841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Bonificação para o usuário pelo uso da plataforma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537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Aviso de "vencimento" de produto para a empresa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299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Criar padrões para filiais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95775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Historicos basedos na temperatura do dia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131778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2AF6E88A-6740-464D-8866-350580423A88}"/>
              </a:ext>
            </a:extLst>
          </p:cNvPr>
          <p:cNvSpPr txBox="1"/>
          <p:nvPr/>
        </p:nvSpPr>
        <p:spPr>
          <a:xfrm>
            <a:off x="4595567" y="1049932"/>
            <a:ext cx="3000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COMPLETA</a:t>
            </a:r>
          </a:p>
        </p:txBody>
      </p:sp>
    </p:spTree>
    <p:extLst>
      <p:ext uri="{BB962C8B-B14F-4D97-AF65-F5344CB8AC3E}">
        <p14:creationId xmlns:p14="http://schemas.microsoft.com/office/powerpoint/2010/main" val="260419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2B287E6-6784-424A-9535-7A5A8639DDC2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2FE98-F3C8-4A91-AD6C-CFEC7762B347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83C36D-1261-46A0-806B-80D0FB49520C}"/>
              </a:ext>
            </a:extLst>
          </p:cNvPr>
          <p:cNvSpPr/>
          <p:nvPr/>
        </p:nvSpPr>
        <p:spPr>
          <a:xfrm>
            <a:off x="1823562" y="1617543"/>
            <a:ext cx="4272437" cy="5160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12C9156-CE45-411F-AA7F-63CF38591011}"/>
              </a:ext>
            </a:extLst>
          </p:cNvPr>
          <p:cNvSpPr/>
          <p:nvPr/>
        </p:nvSpPr>
        <p:spPr>
          <a:xfrm>
            <a:off x="6833646" y="1639640"/>
            <a:ext cx="2162404" cy="5136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299A73D-D1D6-42D3-A871-A005C95083E7}"/>
              </a:ext>
            </a:extLst>
          </p:cNvPr>
          <p:cNvSpPr/>
          <p:nvPr/>
        </p:nvSpPr>
        <p:spPr>
          <a:xfrm>
            <a:off x="9728984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ED5FBCF-BBF2-4E33-A963-CC918B86136E}"/>
              </a:ext>
            </a:extLst>
          </p:cNvPr>
          <p:cNvGrpSpPr/>
          <p:nvPr/>
        </p:nvGrpSpPr>
        <p:grpSpPr>
          <a:xfrm>
            <a:off x="6836256" y="1032768"/>
            <a:ext cx="2152978" cy="606872"/>
            <a:chOff x="6845682" y="1210722"/>
            <a:chExt cx="2152978" cy="60687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832EABD-0C59-47A4-A389-182EA96AF0F7}"/>
                </a:ext>
              </a:extLst>
            </p:cNvPr>
            <p:cNvSpPr/>
            <p:nvPr/>
          </p:nvSpPr>
          <p:spPr>
            <a:xfrm>
              <a:off x="6845682" y="1210722"/>
              <a:ext cx="2152978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FC2089F-79F8-4B71-8974-CF5458E1214A}"/>
                </a:ext>
              </a:extLst>
            </p:cNvPr>
            <p:cNvSpPr txBox="1"/>
            <p:nvPr/>
          </p:nvSpPr>
          <p:spPr>
            <a:xfrm>
              <a:off x="6877139" y="1303054"/>
              <a:ext cx="2071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CLASSIFICAÇÃO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0734EB-A8E0-432C-8D84-F9C4D4E838E6}"/>
              </a:ext>
            </a:extLst>
          </p:cNvPr>
          <p:cNvGrpSpPr/>
          <p:nvPr/>
        </p:nvGrpSpPr>
        <p:grpSpPr>
          <a:xfrm>
            <a:off x="9625152" y="1032768"/>
            <a:ext cx="1287775" cy="606872"/>
            <a:chOff x="9621392" y="1032768"/>
            <a:chExt cx="1287775" cy="606872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1762126-A3AC-4215-8D02-C02B66E10EAD}"/>
                </a:ext>
              </a:extLst>
            </p:cNvPr>
            <p:cNvSpPr/>
            <p:nvPr/>
          </p:nvSpPr>
          <p:spPr>
            <a:xfrm>
              <a:off x="9722323" y="1032768"/>
              <a:ext cx="1085915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BAAFA0E-05ED-4C44-A61C-AA578876AB21}"/>
                </a:ext>
              </a:extLst>
            </p:cNvPr>
            <p:cNvSpPr txBox="1"/>
            <p:nvPr/>
          </p:nvSpPr>
          <p:spPr>
            <a:xfrm>
              <a:off x="9621392" y="1181798"/>
              <a:ext cx="1287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FUNCIONAL</a:t>
              </a:r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C4761338-F95D-411E-A9E4-50DE65EAABDD}"/>
              </a:ext>
            </a:extLst>
          </p:cNvPr>
          <p:cNvSpPr/>
          <p:nvPr/>
        </p:nvSpPr>
        <p:spPr>
          <a:xfrm>
            <a:off x="10960492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7AD110A-BE3D-499D-AA49-464023D752DA}"/>
              </a:ext>
            </a:extLst>
          </p:cNvPr>
          <p:cNvSpPr/>
          <p:nvPr/>
        </p:nvSpPr>
        <p:spPr>
          <a:xfrm>
            <a:off x="10960492" y="1032768"/>
            <a:ext cx="1085915" cy="6068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CAC12A-5218-46A9-8160-764B28E6614D}"/>
              </a:ext>
            </a:extLst>
          </p:cNvPr>
          <p:cNvSpPr txBox="1"/>
          <p:nvPr/>
        </p:nvSpPr>
        <p:spPr>
          <a:xfrm>
            <a:off x="10865363" y="1094323"/>
            <a:ext cx="127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NÃO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FUNCIONAL</a:t>
            </a:r>
          </a:p>
        </p:txBody>
      </p:sp>
      <p:pic>
        <p:nvPicPr>
          <p:cNvPr id="1028" name="Picture 4" descr="Resultado de imagem para sinal de certo png">
            <a:extLst>
              <a:ext uri="{FF2B5EF4-FFF2-40B4-BE49-F238E27FC236}">
                <a16:creationId xmlns:a16="http://schemas.microsoft.com/office/drawing/2014/main" id="{D51FE80F-DFF9-4DB3-998D-2637D3C9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178452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3632A9F-2334-4825-A154-264A99604921}"/>
              </a:ext>
            </a:extLst>
          </p:cNvPr>
          <p:cNvCxnSpPr>
            <a:cxnSpLocks/>
          </p:cNvCxnSpPr>
          <p:nvPr/>
        </p:nvCxnSpPr>
        <p:spPr>
          <a:xfrm>
            <a:off x="1960775" y="239712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F2FCE62-EC04-4789-90F0-E3769539CB60}"/>
              </a:ext>
            </a:extLst>
          </p:cNvPr>
          <p:cNvCxnSpPr>
            <a:cxnSpLocks/>
          </p:cNvCxnSpPr>
          <p:nvPr/>
        </p:nvCxnSpPr>
        <p:spPr>
          <a:xfrm>
            <a:off x="1960775" y="2954878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4A2D4E13-E730-41BC-AC3F-4218C02AF976}"/>
              </a:ext>
            </a:extLst>
          </p:cNvPr>
          <p:cNvCxnSpPr>
            <a:cxnSpLocks/>
          </p:cNvCxnSpPr>
          <p:nvPr/>
        </p:nvCxnSpPr>
        <p:spPr>
          <a:xfrm>
            <a:off x="1960775" y="352991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F48789E-2DF3-4D73-BB4F-8E251561D05E}"/>
              </a:ext>
            </a:extLst>
          </p:cNvPr>
          <p:cNvCxnSpPr>
            <a:cxnSpLocks/>
          </p:cNvCxnSpPr>
          <p:nvPr/>
        </p:nvCxnSpPr>
        <p:spPr>
          <a:xfrm>
            <a:off x="1960775" y="411437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B5124FC5-78BE-4CBE-BACC-3F7C7D909C56}"/>
              </a:ext>
            </a:extLst>
          </p:cNvPr>
          <p:cNvCxnSpPr>
            <a:cxnSpLocks/>
          </p:cNvCxnSpPr>
          <p:nvPr/>
        </p:nvCxnSpPr>
        <p:spPr>
          <a:xfrm>
            <a:off x="1986170" y="4764825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0A0A493-CF9E-4E56-A11A-B31C114A6D76}"/>
              </a:ext>
            </a:extLst>
          </p:cNvPr>
          <p:cNvCxnSpPr>
            <a:cxnSpLocks/>
          </p:cNvCxnSpPr>
          <p:nvPr/>
        </p:nvCxnSpPr>
        <p:spPr>
          <a:xfrm>
            <a:off x="1986170" y="538699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B9609AAD-BFED-4040-A9CE-A632D5B1F2E3}"/>
              </a:ext>
            </a:extLst>
          </p:cNvPr>
          <p:cNvCxnSpPr>
            <a:cxnSpLocks/>
          </p:cNvCxnSpPr>
          <p:nvPr/>
        </p:nvCxnSpPr>
        <p:spPr>
          <a:xfrm>
            <a:off x="1986170" y="5999737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6F66225-523B-4F02-A28B-94053CD40317}"/>
              </a:ext>
            </a:extLst>
          </p:cNvPr>
          <p:cNvGrpSpPr/>
          <p:nvPr/>
        </p:nvGrpSpPr>
        <p:grpSpPr>
          <a:xfrm>
            <a:off x="1823562" y="1032768"/>
            <a:ext cx="4272437" cy="608651"/>
            <a:chOff x="1823562" y="1210722"/>
            <a:chExt cx="4272437" cy="608651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EFD743C-2098-4348-A6EA-92C9ACB9A360}"/>
                </a:ext>
              </a:extLst>
            </p:cNvPr>
            <p:cNvSpPr/>
            <p:nvPr/>
          </p:nvSpPr>
          <p:spPr>
            <a:xfrm>
              <a:off x="1823562" y="1212501"/>
              <a:ext cx="4272437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157896-CB21-4253-996D-8E1B01E8E854}"/>
                </a:ext>
              </a:extLst>
            </p:cNvPr>
            <p:cNvSpPr txBox="1"/>
            <p:nvPr/>
          </p:nvSpPr>
          <p:spPr>
            <a:xfrm>
              <a:off x="2745028" y="1210722"/>
              <a:ext cx="2422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REQUISITOS</a:t>
              </a:r>
            </a:p>
          </p:txBody>
        </p:sp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2F25889-D285-4E6C-924E-779F9FEF2125}"/>
              </a:ext>
            </a:extLst>
          </p:cNvPr>
          <p:cNvCxnSpPr>
            <a:cxnSpLocks/>
          </p:cNvCxnSpPr>
          <p:nvPr/>
        </p:nvCxnSpPr>
        <p:spPr>
          <a:xfrm>
            <a:off x="7008930" y="232595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E6901D1-936F-4BA8-A15E-5FA456BABFD4}"/>
              </a:ext>
            </a:extLst>
          </p:cNvPr>
          <p:cNvCxnSpPr>
            <a:cxnSpLocks/>
          </p:cNvCxnSpPr>
          <p:nvPr/>
        </p:nvCxnSpPr>
        <p:spPr>
          <a:xfrm>
            <a:off x="7008930" y="2944558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22368B9A-6372-40FB-A1B3-7288F156E199}"/>
              </a:ext>
            </a:extLst>
          </p:cNvPr>
          <p:cNvCxnSpPr>
            <a:cxnSpLocks/>
          </p:cNvCxnSpPr>
          <p:nvPr/>
        </p:nvCxnSpPr>
        <p:spPr>
          <a:xfrm>
            <a:off x="7018356" y="3529021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408CCE54-66AB-4A8D-A124-951900BF651C}"/>
              </a:ext>
            </a:extLst>
          </p:cNvPr>
          <p:cNvCxnSpPr>
            <a:cxnSpLocks/>
          </p:cNvCxnSpPr>
          <p:nvPr/>
        </p:nvCxnSpPr>
        <p:spPr>
          <a:xfrm>
            <a:off x="7018356" y="411437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B259F8E-3191-4CE5-8FF2-FAFF60EC17EF}"/>
              </a:ext>
            </a:extLst>
          </p:cNvPr>
          <p:cNvCxnSpPr>
            <a:cxnSpLocks/>
          </p:cNvCxnSpPr>
          <p:nvPr/>
        </p:nvCxnSpPr>
        <p:spPr>
          <a:xfrm>
            <a:off x="7008930" y="4764825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F954116-000E-4923-AAF5-F8F7E3819141}"/>
              </a:ext>
            </a:extLst>
          </p:cNvPr>
          <p:cNvCxnSpPr>
            <a:cxnSpLocks/>
          </p:cNvCxnSpPr>
          <p:nvPr/>
        </p:nvCxnSpPr>
        <p:spPr>
          <a:xfrm>
            <a:off x="7008930" y="5386994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05A033FE-80F9-4482-8000-93DCB2070215}"/>
              </a:ext>
            </a:extLst>
          </p:cNvPr>
          <p:cNvCxnSpPr>
            <a:cxnSpLocks/>
          </p:cNvCxnSpPr>
          <p:nvPr/>
        </p:nvCxnSpPr>
        <p:spPr>
          <a:xfrm>
            <a:off x="7008930" y="5999737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0D5AA26-E97A-4ED4-97FE-BD6C2367415F}"/>
              </a:ext>
            </a:extLst>
          </p:cNvPr>
          <p:cNvSpPr txBox="1"/>
          <p:nvPr/>
        </p:nvSpPr>
        <p:spPr>
          <a:xfrm>
            <a:off x="1983819" y="175236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Visualizar remotamente a disponibilidade do produto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53413F-3313-4B3F-B367-5702C6B391B4}"/>
              </a:ext>
            </a:extLst>
          </p:cNvPr>
          <p:cNvSpPr txBox="1"/>
          <p:nvPr/>
        </p:nvSpPr>
        <p:spPr>
          <a:xfrm>
            <a:off x="7018356" y="18552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7BB4F4F-13B2-4EE4-B648-8E791AF3131A}"/>
              </a:ext>
            </a:extLst>
          </p:cNvPr>
          <p:cNvSpPr txBox="1"/>
          <p:nvPr/>
        </p:nvSpPr>
        <p:spPr>
          <a:xfrm>
            <a:off x="179109" y="1869522"/>
            <a:ext cx="11979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R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N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5D58C6B-6CC2-4B9E-80D5-52B1A4E76139}"/>
              </a:ext>
            </a:extLst>
          </p:cNvPr>
          <p:cNvSpPr txBox="1"/>
          <p:nvPr/>
        </p:nvSpPr>
        <p:spPr>
          <a:xfrm>
            <a:off x="1960775" y="2547840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Informações online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967730D-A784-42AA-B5A7-498395D647E1}"/>
              </a:ext>
            </a:extLst>
          </p:cNvPr>
          <p:cNvSpPr txBox="1"/>
          <p:nvPr/>
        </p:nvSpPr>
        <p:spPr>
          <a:xfrm>
            <a:off x="7071610" y="24684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49" name="Picture 4" descr="Resultado de imagem para sinal de certo png">
            <a:extLst>
              <a:ext uri="{FF2B5EF4-FFF2-40B4-BE49-F238E27FC236}">
                <a16:creationId xmlns:a16="http://schemas.microsoft.com/office/drawing/2014/main" id="{73FD0991-F56E-42FD-B2CB-6D7A86BF4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22676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2E1355D-4CF4-4357-80ED-52041238F778}"/>
              </a:ext>
            </a:extLst>
          </p:cNvPr>
          <p:cNvSpPr txBox="1"/>
          <p:nvPr/>
        </p:nvSpPr>
        <p:spPr>
          <a:xfrm>
            <a:off x="1972297" y="3094596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Site de gerenciamento(institucional)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5153E81-AB88-4C76-A979-785C3C983CB3}"/>
              </a:ext>
            </a:extLst>
          </p:cNvPr>
          <p:cNvSpPr txBox="1"/>
          <p:nvPr/>
        </p:nvSpPr>
        <p:spPr>
          <a:xfrm>
            <a:off x="7071610" y="309065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2" name="Picture 4" descr="Resultado de imagem para sinal de certo png">
            <a:extLst>
              <a:ext uri="{FF2B5EF4-FFF2-40B4-BE49-F238E27FC236}">
                <a16:creationId xmlns:a16="http://schemas.microsoft.com/office/drawing/2014/main" id="{46BE69D2-53F8-4293-9EBA-EDF74628C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291717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B0A1646A-F2C5-4880-B9B3-71F83A1A86D8}"/>
              </a:ext>
            </a:extLst>
          </p:cNvPr>
          <p:cNvSpPr txBox="1"/>
          <p:nvPr/>
        </p:nvSpPr>
        <p:spPr>
          <a:xfrm>
            <a:off x="1997692" y="5415274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Gráficos e tabelas a partir de histórico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F95EC33-58FA-439F-9578-C9131167B312}"/>
              </a:ext>
            </a:extLst>
          </p:cNvPr>
          <p:cNvSpPr txBox="1"/>
          <p:nvPr/>
        </p:nvSpPr>
        <p:spPr>
          <a:xfrm>
            <a:off x="7071610" y="5501425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5" name="Picture 4" descr="Resultado de imagem para sinal de certo png">
            <a:extLst>
              <a:ext uri="{FF2B5EF4-FFF2-40B4-BE49-F238E27FC236}">
                <a16:creationId xmlns:a16="http://schemas.microsoft.com/office/drawing/2014/main" id="{DD0AEA99-AEFC-4973-9E61-F249E0122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545338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7541C029-BB18-4B4D-879B-BC024BD68B40}"/>
              </a:ext>
            </a:extLst>
          </p:cNvPr>
          <p:cNvSpPr txBox="1"/>
          <p:nvPr/>
        </p:nvSpPr>
        <p:spPr>
          <a:xfrm>
            <a:off x="1983819" y="352309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Histórico baseado na temperatura do dia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D7FF742-6608-41E3-8B13-83EB01AE144F}"/>
              </a:ext>
            </a:extLst>
          </p:cNvPr>
          <p:cNvSpPr txBox="1"/>
          <p:nvPr/>
        </p:nvSpPr>
        <p:spPr>
          <a:xfrm>
            <a:off x="7058506" y="36402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Desejável</a:t>
            </a:r>
          </a:p>
        </p:txBody>
      </p:sp>
      <p:pic>
        <p:nvPicPr>
          <p:cNvPr id="61" name="Picture 4" descr="Resultado de imagem para sinal de certo png">
            <a:extLst>
              <a:ext uri="{FF2B5EF4-FFF2-40B4-BE49-F238E27FC236}">
                <a16:creationId xmlns:a16="http://schemas.microsoft.com/office/drawing/2014/main" id="{43BB5850-7B17-41C2-8AEB-05F2DF0D6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10713" y="3561208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14895CF5-78CA-4DA4-8E60-23D46EA2D309}"/>
              </a:ext>
            </a:extLst>
          </p:cNvPr>
          <p:cNvSpPr txBox="1"/>
          <p:nvPr/>
        </p:nvSpPr>
        <p:spPr>
          <a:xfrm>
            <a:off x="1997692" y="4109241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Aviso sobre data de validade do produto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71FC63B2-1D61-4A1D-8469-14DE53297021}"/>
              </a:ext>
            </a:extLst>
          </p:cNvPr>
          <p:cNvSpPr txBox="1"/>
          <p:nvPr/>
        </p:nvSpPr>
        <p:spPr>
          <a:xfrm>
            <a:off x="7058506" y="4243820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4" name="Picture 4" descr="Resultado de imagem para sinal de certo png">
            <a:extLst>
              <a:ext uri="{FF2B5EF4-FFF2-40B4-BE49-F238E27FC236}">
                <a16:creationId xmlns:a16="http://schemas.microsoft.com/office/drawing/2014/main" id="{769C84B7-C909-405C-B8F1-066F883EE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41470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A1A4FB2-7BA4-4FD7-A111-46AD69F890C8}"/>
              </a:ext>
            </a:extLst>
          </p:cNvPr>
          <p:cNvSpPr txBox="1"/>
          <p:nvPr/>
        </p:nvSpPr>
        <p:spPr>
          <a:xfrm>
            <a:off x="1983819" y="4775567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Permitir a edição sobre a lista de produtos por parte da empresa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7D2530FF-D01F-4059-A63B-65112BF28DD3}"/>
              </a:ext>
            </a:extLst>
          </p:cNvPr>
          <p:cNvSpPr txBox="1"/>
          <p:nvPr/>
        </p:nvSpPr>
        <p:spPr>
          <a:xfrm>
            <a:off x="7058506" y="489640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7" name="Picture 4" descr="Resultado de imagem para sinal de certo png">
            <a:extLst>
              <a:ext uri="{FF2B5EF4-FFF2-40B4-BE49-F238E27FC236}">
                <a16:creationId xmlns:a16="http://schemas.microsoft.com/office/drawing/2014/main" id="{70A106EF-0610-4855-8934-9BC6E5599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480839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F499C527-0B1D-439C-838F-255CA7E7B432}"/>
              </a:ext>
            </a:extLst>
          </p:cNvPr>
          <p:cNvSpPr txBox="1"/>
          <p:nvPr/>
        </p:nvSpPr>
        <p:spPr>
          <a:xfrm>
            <a:off x="1983819" y="6054359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Histórico da temperatura da geladeira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735CEFD-DE94-4F08-AF9D-DD7D44E3AE35}"/>
              </a:ext>
            </a:extLst>
          </p:cNvPr>
          <p:cNvSpPr txBox="1"/>
          <p:nvPr/>
        </p:nvSpPr>
        <p:spPr>
          <a:xfrm>
            <a:off x="7013643" y="61124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Desejável</a:t>
            </a:r>
          </a:p>
        </p:txBody>
      </p:sp>
      <p:pic>
        <p:nvPicPr>
          <p:cNvPr id="70" name="Picture 4" descr="Resultado de imagem para sinal de certo png">
            <a:extLst>
              <a:ext uri="{FF2B5EF4-FFF2-40B4-BE49-F238E27FC236}">
                <a16:creationId xmlns:a16="http://schemas.microsoft.com/office/drawing/2014/main" id="{32137CC3-4DDC-4A34-A43E-BC3B26C5C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6092471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4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9436921" y="244295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804167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540999" y="3341044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AC8E60C-544A-4FB8-9B8E-DACD7964DAA8}"/>
              </a:ext>
            </a:extLst>
          </p:cNvPr>
          <p:cNvGrpSpPr/>
          <p:nvPr/>
        </p:nvGrpSpPr>
        <p:grpSpPr>
          <a:xfrm>
            <a:off x="792804" y="2430050"/>
            <a:ext cx="1962275" cy="1997900"/>
            <a:chOff x="7894794" y="4614098"/>
            <a:chExt cx="1962275" cy="199790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DB922604-E8A1-478D-A465-4B720CA08859}"/>
                </a:ext>
              </a:extLst>
            </p:cNvPr>
            <p:cNvGrpSpPr/>
            <p:nvPr/>
          </p:nvGrpSpPr>
          <p:grpSpPr>
            <a:xfrm>
              <a:off x="7894794" y="4614098"/>
              <a:ext cx="1962275" cy="1997900"/>
              <a:chOff x="2233809" y="899788"/>
              <a:chExt cx="1962275" cy="1997900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2F0F7E9A-D356-4803-A98B-EE686F3BBFF6}"/>
                  </a:ext>
                </a:extLst>
              </p:cNvPr>
              <p:cNvSpPr/>
              <p:nvPr/>
            </p:nvSpPr>
            <p:spPr>
              <a:xfrm>
                <a:off x="2233809" y="970768"/>
                <a:ext cx="1962275" cy="19269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20D4B6D1-D891-45A2-A35D-2E36A713DCD4}"/>
                  </a:ext>
                </a:extLst>
              </p:cNvPr>
              <p:cNvSpPr/>
              <p:nvPr/>
            </p:nvSpPr>
            <p:spPr>
              <a:xfrm>
                <a:off x="2758259" y="899788"/>
                <a:ext cx="913372" cy="22392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 cap="rnd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EBA4AA8B-9446-4983-B519-781E358C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77" y="1578279"/>
                <a:ext cx="145813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CD4B801-A0C0-44E6-85B9-B1F1194536EF}"/>
                  </a:ext>
                </a:extLst>
              </p:cNvPr>
              <p:cNvSpPr txBox="1"/>
              <p:nvPr/>
            </p:nvSpPr>
            <p:spPr>
              <a:xfrm>
                <a:off x="2387083" y="1239725"/>
                <a:ext cx="15679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hnschrift" panose="020B0502040204020203" pitchFamily="34" charset="0"/>
                  </a:rPr>
                  <a:t>Produto</a:t>
                </a:r>
              </a:p>
            </p:txBody>
          </p:sp>
        </p:grp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9D3A195-5C51-4705-9372-73B4B1ECAC0F}"/>
                </a:ext>
              </a:extLst>
            </p:cNvPr>
            <p:cNvSpPr txBox="1"/>
            <p:nvPr/>
          </p:nvSpPr>
          <p:spPr>
            <a:xfrm>
              <a:off x="8102953" y="5629152"/>
              <a:ext cx="1458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idProduto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Nome do produto</a:t>
              </a:r>
            </a:p>
          </p:txBody>
        </p:sp>
        <p:pic>
          <p:nvPicPr>
            <p:cNvPr id="1038" name="Picture 14" descr="Resultado de imagem para caixa de papelão png">
              <a:extLst>
                <a:ext uri="{FF2B5EF4-FFF2-40B4-BE49-F238E27FC236}">
                  <a16:creationId xmlns:a16="http://schemas.microsoft.com/office/drawing/2014/main" id="{B7B96919-CCFA-4A49-8E0F-38A7E38C0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389" y="4909000"/>
              <a:ext cx="380556" cy="380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796" y="2723054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2" y="3260437"/>
            <a:ext cx="255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EC3E3D-8295-4DF7-B124-0AA98631F94A}"/>
              </a:ext>
            </a:extLst>
          </p:cNvPr>
          <p:cNvCxnSpPr>
            <a:stCxn id="20" idx="3"/>
            <a:endCxn id="30" idx="1"/>
          </p:cNvCxnSpPr>
          <p:nvPr/>
        </p:nvCxnSpPr>
        <p:spPr>
          <a:xfrm>
            <a:off x="2755079" y="3464490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03E88785-AA0B-4ED5-B33D-9BB3DC2A778B}"/>
              </a:ext>
            </a:extLst>
          </p:cNvPr>
          <p:cNvCxnSpPr>
            <a:cxnSpLocks/>
          </p:cNvCxnSpPr>
          <p:nvPr/>
        </p:nvCxnSpPr>
        <p:spPr>
          <a:xfrm flipH="1">
            <a:off x="7691854" y="3497059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7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15EA-52ED-4975-9906-62A924F43D93}"/>
              </a:ext>
            </a:extLst>
          </p:cNvPr>
          <p:cNvSpPr txBox="1"/>
          <p:nvPr/>
        </p:nvSpPr>
        <p:spPr>
          <a:xfrm>
            <a:off x="4525618" y="2321005"/>
            <a:ext cx="31407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757942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5960457-35A3-4C8D-ACDD-8DF9CE8ABC4D}"/>
              </a:ext>
            </a:extLst>
          </p:cNvPr>
          <p:cNvSpPr/>
          <p:nvPr/>
        </p:nvSpPr>
        <p:spPr>
          <a:xfrm>
            <a:off x="0" y="0"/>
            <a:ext cx="12192000" cy="123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2A3388-D7F3-48BF-BB90-83C0CE5C1682}"/>
              </a:ext>
            </a:extLst>
          </p:cNvPr>
          <p:cNvSpPr/>
          <p:nvPr/>
        </p:nvSpPr>
        <p:spPr>
          <a:xfrm>
            <a:off x="158799" y="1780672"/>
            <a:ext cx="1196502" cy="1128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START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6EC7136-82F8-4FDD-AF9E-9FC27AC08676}"/>
              </a:ext>
            </a:extLst>
          </p:cNvPr>
          <p:cNvCxnSpPr/>
          <p:nvPr/>
        </p:nvCxnSpPr>
        <p:spPr>
          <a:xfrm>
            <a:off x="1540042" y="2362148"/>
            <a:ext cx="866274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0D22AF-280E-428E-B129-6E8D2809B5B0}"/>
              </a:ext>
            </a:extLst>
          </p:cNvPr>
          <p:cNvSpPr txBox="1"/>
          <p:nvPr/>
        </p:nvSpPr>
        <p:spPr>
          <a:xfrm>
            <a:off x="2536274" y="1799359"/>
            <a:ext cx="2045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Ligar o Microcontrolador</a:t>
            </a:r>
            <a:b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Ter um banco de dados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B3E9DA-3A9B-4842-BE94-2BAD5A42584E}"/>
              </a:ext>
            </a:extLst>
          </p:cNvPr>
          <p:cNvCxnSpPr>
            <a:cxnSpLocks/>
          </p:cNvCxnSpPr>
          <p:nvPr/>
        </p:nvCxnSpPr>
        <p:spPr>
          <a:xfrm flipV="1">
            <a:off x="4680284" y="2343595"/>
            <a:ext cx="1825172" cy="1281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5A5FC8-BF92-4D0B-BE27-5E6C369D50AD}"/>
              </a:ext>
            </a:extLst>
          </p:cNvPr>
          <p:cNvSpPr txBox="1"/>
          <p:nvPr/>
        </p:nvSpPr>
        <p:spPr>
          <a:xfrm>
            <a:off x="6601709" y="2135433"/>
            <a:ext cx="164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Ler sensores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3607AE3-22B2-40BA-A23D-77F4FDF37518}"/>
              </a:ext>
            </a:extLst>
          </p:cNvPr>
          <p:cNvCxnSpPr>
            <a:cxnSpLocks/>
          </p:cNvCxnSpPr>
          <p:nvPr/>
        </p:nvCxnSpPr>
        <p:spPr>
          <a:xfrm>
            <a:off x="8343900" y="2343595"/>
            <a:ext cx="123925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FB34C2-27BA-4308-B7D8-FE3C121A4911}"/>
              </a:ext>
            </a:extLst>
          </p:cNvPr>
          <p:cNvSpPr txBox="1"/>
          <p:nvPr/>
        </p:nvSpPr>
        <p:spPr>
          <a:xfrm>
            <a:off x="9775658" y="1668016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Comparar os dados adquiridos com os dados já possuídos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D2042B9-8A10-4690-A1E2-6913785311D6}"/>
              </a:ext>
            </a:extLst>
          </p:cNvPr>
          <p:cNvCxnSpPr>
            <a:cxnSpLocks/>
          </p:cNvCxnSpPr>
          <p:nvPr/>
        </p:nvCxnSpPr>
        <p:spPr>
          <a:xfrm>
            <a:off x="10398912" y="3144843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59E3D9AD-A2AA-4CD4-BB87-8F6F72933633}"/>
              </a:ext>
            </a:extLst>
          </p:cNvPr>
          <p:cNvSpPr/>
          <p:nvPr/>
        </p:nvSpPr>
        <p:spPr>
          <a:xfrm>
            <a:off x="9960385" y="4115391"/>
            <a:ext cx="900349" cy="830179"/>
          </a:xfrm>
          <a:prstGeom prst="diamond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E57113C-CE4A-4F0C-8D88-E0F9CD6F9499}"/>
              </a:ext>
            </a:extLst>
          </p:cNvPr>
          <p:cNvCxnSpPr>
            <a:cxnSpLocks/>
          </p:cNvCxnSpPr>
          <p:nvPr/>
        </p:nvCxnSpPr>
        <p:spPr>
          <a:xfrm>
            <a:off x="8963526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5C29105-F1EE-47FA-82F2-6B8B2C589561}"/>
              </a:ext>
            </a:extLst>
          </p:cNvPr>
          <p:cNvCxnSpPr>
            <a:cxnSpLocks/>
          </p:cNvCxnSpPr>
          <p:nvPr/>
        </p:nvCxnSpPr>
        <p:spPr>
          <a:xfrm>
            <a:off x="10437866" y="5198233"/>
            <a:ext cx="0" cy="901778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4F7080-B8ED-411F-846C-DC4B015FD463}"/>
              </a:ext>
            </a:extLst>
          </p:cNvPr>
          <p:cNvSpPr txBox="1"/>
          <p:nvPr/>
        </p:nvSpPr>
        <p:spPr>
          <a:xfrm>
            <a:off x="5903497" y="4004756"/>
            <a:ext cx="3060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Gravar os dados lidos de cada sensor, juntamente com o dia e a hora e um id diferente para cada gravação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8D3E968-B61A-4A96-AE6C-F22BB04F7B8B}"/>
              </a:ext>
            </a:extLst>
          </p:cNvPr>
          <p:cNvCxnSpPr>
            <a:cxnSpLocks/>
          </p:cNvCxnSpPr>
          <p:nvPr/>
        </p:nvCxnSpPr>
        <p:spPr>
          <a:xfrm>
            <a:off x="4264121" y="6100011"/>
            <a:ext cx="6200679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E26A2BF-2C57-4DF2-9BEB-B75F537DB3A3}"/>
              </a:ext>
            </a:extLst>
          </p:cNvPr>
          <p:cNvCxnSpPr>
            <a:cxnSpLocks/>
          </p:cNvCxnSpPr>
          <p:nvPr/>
        </p:nvCxnSpPr>
        <p:spPr>
          <a:xfrm>
            <a:off x="5171574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D58E53-8300-4E33-B7DD-09D3C8FB990C}"/>
              </a:ext>
            </a:extLst>
          </p:cNvPr>
          <p:cNvSpPr txBox="1"/>
          <p:nvPr/>
        </p:nvSpPr>
        <p:spPr>
          <a:xfrm>
            <a:off x="3473739" y="3930315"/>
            <a:ext cx="162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Atraso de 5 minutos para a próxima análise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16A25BA-410E-4F76-A11A-8A281CAE002A}"/>
              </a:ext>
            </a:extLst>
          </p:cNvPr>
          <p:cNvCxnSpPr>
            <a:cxnSpLocks/>
          </p:cNvCxnSpPr>
          <p:nvPr/>
        </p:nvCxnSpPr>
        <p:spPr>
          <a:xfrm>
            <a:off x="4285752" y="5452445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3904018D-1495-4E74-B253-B78BF10BCF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99939" y="2646490"/>
            <a:ext cx="1095170" cy="97950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3E028D4-F072-4CED-8AFA-A20884AD92C5}"/>
              </a:ext>
            </a:extLst>
          </p:cNvPr>
          <p:cNvSpPr txBox="1"/>
          <p:nvPr/>
        </p:nvSpPr>
        <p:spPr>
          <a:xfrm>
            <a:off x="0" y="1081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Fluxograma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36136B-2A40-4525-AA5B-E10540F5C6C9}"/>
              </a:ext>
            </a:extLst>
          </p:cNvPr>
          <p:cNvSpPr txBox="1"/>
          <p:nvPr/>
        </p:nvSpPr>
        <p:spPr>
          <a:xfrm>
            <a:off x="8963526" y="3966218"/>
            <a:ext cx="99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Diferente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4DA7168-FDAA-4BA7-AA8E-CE88BEBBC0E2}"/>
              </a:ext>
            </a:extLst>
          </p:cNvPr>
          <p:cNvSpPr txBox="1"/>
          <p:nvPr/>
        </p:nvSpPr>
        <p:spPr>
          <a:xfrm>
            <a:off x="10651958" y="5268552"/>
            <a:ext cx="126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Igual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4EED2393-2004-47BA-AD23-18E7900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7" y="-30606"/>
            <a:ext cx="1413893" cy="14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000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8B4D893-7FA7-4CEB-93EF-6B32C2C2855B}"/>
              </a:ext>
            </a:extLst>
          </p:cNvPr>
          <p:cNvGrpSpPr/>
          <p:nvPr/>
        </p:nvGrpSpPr>
        <p:grpSpPr>
          <a:xfrm>
            <a:off x="1309884" y="1025877"/>
            <a:ext cx="1962275" cy="1997900"/>
            <a:chOff x="2233809" y="899788"/>
            <a:chExt cx="1962275" cy="1997900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09E31F57-B065-43B0-B92B-3EF253952A3E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456762A-8878-4F72-8B4D-D3D97AC90F1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2961F48C-6301-47E7-A7B0-83807BB8FB49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FC099B7-25E5-4413-AFA7-F4E6C3D0B916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Movimento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E08FF7C-7948-4CF5-971A-F707EBE89C5E}"/>
              </a:ext>
            </a:extLst>
          </p:cNvPr>
          <p:cNvGrpSpPr/>
          <p:nvPr/>
        </p:nvGrpSpPr>
        <p:grpSpPr>
          <a:xfrm>
            <a:off x="2247112" y="4614098"/>
            <a:ext cx="1962275" cy="1997900"/>
            <a:chOff x="2233809" y="899788"/>
            <a:chExt cx="1962275" cy="199790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5275AD1-DD07-463B-A2E8-0057199D3A1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E9EFF47-80D1-4974-968D-7604CE80837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D152DEA-9262-4152-AEBF-15306BF731F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FB646DB-4057-421C-B9F0-5E25E4BEA75B}"/>
                </a:ext>
              </a:extLst>
            </p:cNvPr>
            <p:cNvSpPr txBox="1"/>
            <p:nvPr/>
          </p:nvSpPr>
          <p:spPr>
            <a:xfrm>
              <a:off x="2387083" y="1239725"/>
              <a:ext cx="1809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Situação (Online)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B922604-E8A1-478D-A465-4B720CA08859}"/>
              </a:ext>
            </a:extLst>
          </p:cNvPr>
          <p:cNvGrpSpPr/>
          <p:nvPr/>
        </p:nvGrpSpPr>
        <p:grpSpPr>
          <a:xfrm>
            <a:off x="7894794" y="4614098"/>
            <a:ext cx="1962275" cy="1997900"/>
            <a:chOff x="2233809" y="899788"/>
            <a:chExt cx="1962275" cy="1997900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2F0F7E9A-D356-4803-A98B-EE686F3BBFF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0D4B6D1-D891-45A2-A35D-2E36A713DCD4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EBA4AA8B-9446-4983-B519-781E358CE07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CD4B801-A0C0-44E6-85B9-B1F1194536EF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Produto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8919841" y="102587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364432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pic>
        <p:nvPicPr>
          <p:cNvPr id="1028" name="Picture 4" descr="Resultado de imagem para tenisé com asas png">
            <a:extLst>
              <a:ext uri="{FF2B5EF4-FFF2-40B4-BE49-F238E27FC236}">
                <a16:creationId xmlns:a16="http://schemas.microsoft.com/office/drawing/2014/main" id="{7EEC4684-4025-490A-912C-A4590EA8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784" flipH="1">
            <a:off x="2717702" y="1320779"/>
            <a:ext cx="352550" cy="29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7F1539-921D-49C1-913D-3D17105ACBE0}"/>
              </a:ext>
            </a:extLst>
          </p:cNvPr>
          <p:cNvSpPr txBox="1"/>
          <p:nvPr/>
        </p:nvSpPr>
        <p:spPr>
          <a:xfrm>
            <a:off x="1561952" y="1828800"/>
            <a:ext cx="145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idMovimento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Dia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Hora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Situação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263AD64-2154-4874-8092-35D4620E06C8}"/>
              </a:ext>
            </a:extLst>
          </p:cNvPr>
          <p:cNvSpPr txBox="1"/>
          <p:nvPr/>
        </p:nvSpPr>
        <p:spPr>
          <a:xfrm>
            <a:off x="2370547" y="5574614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idSituação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Estoque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023919" y="1917353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9D3A195-5C51-4705-9372-73B4B1ECAC0F}"/>
              </a:ext>
            </a:extLst>
          </p:cNvPr>
          <p:cNvSpPr txBox="1"/>
          <p:nvPr/>
        </p:nvSpPr>
        <p:spPr>
          <a:xfrm>
            <a:off x="8102953" y="5629152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do produto</a:t>
            </a: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8" name="Picture 14" descr="Resultado de imagem para caixa de papelão png">
            <a:extLst>
              <a:ext uri="{FF2B5EF4-FFF2-40B4-BE49-F238E27FC236}">
                <a16:creationId xmlns:a16="http://schemas.microsoft.com/office/drawing/2014/main" id="{B7B96919-CCFA-4A49-8E0F-38A7E38C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9" y="4909000"/>
            <a:ext cx="380556" cy="3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899" y="1302752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3" y="2835340"/>
            <a:ext cx="2550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4FA3B906-5762-453D-A764-84E6FFB32B0C}"/>
              </a:ext>
            </a:extLst>
          </p:cNvPr>
          <p:cNvCxnSpPr>
            <a:cxnSpLocks/>
            <a:stCxn id="4" idx="3"/>
            <a:endCxn id="30" idx="1"/>
          </p:cNvCxnSpPr>
          <p:nvPr/>
        </p:nvCxnSpPr>
        <p:spPr>
          <a:xfrm>
            <a:off x="3272159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5E40FACF-35EC-4D51-814F-6200A887D0FC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rot="10800000" flipV="1">
            <a:off x="7691861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0CDB4F6-8E3F-4B2E-8E39-CA89E0E5B75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09387" y="5648538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DB4BE5F8-8427-4E10-BE54-16427B8B2923}"/>
              </a:ext>
            </a:extLst>
          </p:cNvPr>
          <p:cNvCxnSpPr>
            <a:cxnSpLocks/>
          </p:cNvCxnSpPr>
          <p:nvPr/>
        </p:nvCxnSpPr>
        <p:spPr>
          <a:xfrm flipV="1">
            <a:off x="5145932" y="4614098"/>
            <a:ext cx="0" cy="103444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6B6CCB69-F460-420A-8B57-DD846AF23CC0}"/>
              </a:ext>
            </a:extLst>
          </p:cNvPr>
          <p:cNvCxnSpPr>
            <a:cxnSpLocks/>
          </p:cNvCxnSpPr>
          <p:nvPr/>
        </p:nvCxnSpPr>
        <p:spPr>
          <a:xfrm>
            <a:off x="6958249" y="5629152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5BD9A63C-87DE-4EEA-9532-789551B8288D}"/>
              </a:ext>
            </a:extLst>
          </p:cNvPr>
          <p:cNvCxnSpPr>
            <a:cxnSpLocks/>
          </p:cNvCxnSpPr>
          <p:nvPr/>
        </p:nvCxnSpPr>
        <p:spPr>
          <a:xfrm flipV="1">
            <a:off x="6958249" y="4614098"/>
            <a:ext cx="0" cy="101505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</p:spTree>
    <p:extLst>
      <p:ext uri="{BB962C8B-B14F-4D97-AF65-F5344CB8AC3E}">
        <p14:creationId xmlns:p14="http://schemas.microsoft.com/office/powerpoint/2010/main" val="130224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66B2B215-73A6-460C-85D6-16CC3ABC2605}"/>
              </a:ext>
            </a:extLst>
          </p:cNvPr>
          <p:cNvSpPr txBox="1"/>
          <p:nvPr/>
        </p:nvSpPr>
        <p:spPr>
          <a:xfrm>
            <a:off x="3544188" y="628027"/>
            <a:ext cx="510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CONTEXTUALIZAÇÃO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968B7FD1-A682-457A-905E-58CEDF0E383E}"/>
              </a:ext>
            </a:extLst>
          </p:cNvPr>
          <p:cNvSpPr txBox="1"/>
          <p:nvPr/>
        </p:nvSpPr>
        <p:spPr>
          <a:xfrm>
            <a:off x="1185163" y="4622083"/>
            <a:ext cx="2501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Aumento do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Bahnschrift SemiBold" panose="020B0502040204020203" pitchFamily="34" charset="0"/>
            </a:endParaRPr>
          </a:p>
        </p:txBody>
      </p: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3E570094-1D87-4CC7-B3AD-27A5DACD5FC9}"/>
              </a:ext>
            </a:extLst>
          </p:cNvPr>
          <p:cNvGrpSpPr/>
          <p:nvPr/>
        </p:nvGrpSpPr>
        <p:grpSpPr>
          <a:xfrm>
            <a:off x="1839563" y="2935509"/>
            <a:ext cx="1192352" cy="1129685"/>
            <a:chOff x="5151994" y="4484294"/>
            <a:chExt cx="1192352" cy="1129685"/>
          </a:xfrm>
        </p:grpSpPr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F213226E-AEDF-424C-8D34-276310894756}"/>
                </a:ext>
              </a:extLst>
            </p:cNvPr>
            <p:cNvSpPr/>
            <p:nvPr/>
          </p:nvSpPr>
          <p:spPr>
            <a:xfrm>
              <a:off x="5151994" y="4484294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3" name="Seta: para Baixo 142">
              <a:extLst>
                <a:ext uri="{FF2B5EF4-FFF2-40B4-BE49-F238E27FC236}">
                  <a16:creationId xmlns:a16="http://schemas.microsoft.com/office/drawing/2014/main" id="{2B1E2B4D-1E37-454B-9A84-1889BDAE0801}"/>
                </a:ext>
              </a:extLst>
            </p:cNvPr>
            <p:cNvSpPr/>
            <p:nvPr/>
          </p:nvSpPr>
          <p:spPr>
            <a:xfrm flipV="1">
              <a:off x="5419473" y="4743450"/>
              <a:ext cx="657393" cy="87052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62CF2157-CDE2-49A4-9FA7-0E30FE128658}"/>
              </a:ext>
            </a:extLst>
          </p:cNvPr>
          <p:cNvGrpSpPr/>
          <p:nvPr/>
        </p:nvGrpSpPr>
        <p:grpSpPr>
          <a:xfrm>
            <a:off x="5649158" y="2935509"/>
            <a:ext cx="1192352" cy="1129685"/>
            <a:chOff x="8266511" y="4484293"/>
            <a:chExt cx="1192352" cy="1129685"/>
          </a:xfrm>
        </p:grpSpPr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E8776720-67D4-4878-940A-8091FB265439}"/>
                </a:ext>
              </a:extLst>
            </p:cNvPr>
            <p:cNvSpPr/>
            <p:nvPr/>
          </p:nvSpPr>
          <p:spPr>
            <a:xfrm>
              <a:off x="8266511" y="4484293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Resultado de imagem para feet with wings simbolo">
              <a:extLst>
                <a:ext uri="{FF2B5EF4-FFF2-40B4-BE49-F238E27FC236}">
                  <a16:creationId xmlns:a16="http://schemas.microsoft.com/office/drawing/2014/main" id="{C5CE47A8-07D7-4FE5-97AB-61D027DFC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667" b="84889" l="17778" r="82889">
                          <a14:foregroundMark x1="24889" y1="84889" x2="24889" y2="84889"/>
                          <a14:foregroundMark x1="17778" y1="81333" x2="17778" y2="81333"/>
                          <a14:foregroundMark x1="79778" y1="21778" x2="79778" y2="21778"/>
                          <a14:foregroundMark x1="83111" y1="15778" x2="83111" y2="15778"/>
                          <a14:foregroundMark x1="81778" y1="12667" x2="81778" y2="12667"/>
                        </a14:backgroundRemoval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2" t="10444" r="12219" b="11111"/>
            <a:stretch/>
          </p:blipFill>
          <p:spPr bwMode="auto">
            <a:xfrm>
              <a:off x="8393159" y="4573794"/>
              <a:ext cx="903240" cy="950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CC9C0282-E40A-4697-B335-80AB7DADC738}"/>
              </a:ext>
            </a:extLst>
          </p:cNvPr>
          <p:cNvGrpSpPr/>
          <p:nvPr/>
        </p:nvGrpSpPr>
        <p:grpSpPr>
          <a:xfrm>
            <a:off x="9487285" y="2922382"/>
            <a:ext cx="1192352" cy="1155938"/>
            <a:chOff x="10673718" y="4534782"/>
            <a:chExt cx="1192352" cy="1155938"/>
          </a:xfrm>
        </p:grpSpPr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72DAEEB5-CC18-4FA2-AFDD-42C30E39A7D9}"/>
                </a:ext>
              </a:extLst>
            </p:cNvPr>
            <p:cNvSpPr/>
            <p:nvPr/>
          </p:nvSpPr>
          <p:spPr>
            <a:xfrm>
              <a:off x="10673718" y="4561035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Resultado de imagem para coin symbol">
              <a:extLst>
                <a:ext uri="{FF2B5EF4-FFF2-40B4-BE49-F238E27FC236}">
                  <a16:creationId xmlns:a16="http://schemas.microsoft.com/office/drawing/2014/main" id="{F4A94D50-021A-4C1D-9623-B46C8CB2A1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38" t="76354" r="13376" b="10219"/>
            <a:stretch/>
          </p:blipFill>
          <p:spPr bwMode="auto">
            <a:xfrm>
              <a:off x="10984144" y="4534782"/>
              <a:ext cx="571500" cy="1129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58D8DA1C-2079-4959-8490-3ACE9BBDBDCD}"/>
              </a:ext>
            </a:extLst>
          </p:cNvPr>
          <p:cNvSpPr txBox="1"/>
          <p:nvPr/>
        </p:nvSpPr>
        <p:spPr>
          <a:xfrm>
            <a:off x="5364209" y="4755937"/>
            <a:ext cx="176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Praticidade</a:t>
            </a:r>
            <a:endParaRPr lang="pt-BR" dirty="0"/>
          </a:p>
        </p:txBody>
      </p: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33637BC2-05A7-42CA-9962-5263132642CB}"/>
              </a:ext>
            </a:extLst>
          </p:cNvPr>
          <p:cNvSpPr txBox="1"/>
          <p:nvPr/>
        </p:nvSpPr>
        <p:spPr>
          <a:xfrm>
            <a:off x="9303992" y="4745193"/>
            <a:ext cx="155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Lucro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9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  <p:bldP spid="144" grpId="0"/>
      <p:bldP spid="1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65F69BC-AA73-48B9-AF38-4D546B8990A7}"/>
              </a:ext>
            </a:extLst>
          </p:cNvPr>
          <p:cNvGrpSpPr/>
          <p:nvPr/>
        </p:nvGrpSpPr>
        <p:grpSpPr>
          <a:xfrm>
            <a:off x="0" y="362857"/>
            <a:ext cx="12192000" cy="6858000"/>
            <a:chOff x="0" y="362857"/>
            <a:chExt cx="12192000" cy="6858000"/>
          </a:xfrm>
        </p:grpSpPr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6C912735-3BDA-4D19-AB64-D9E7393EC0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6433597"/>
                </p:ext>
              </p:extLst>
            </p:nvPr>
          </p:nvGraphicFramePr>
          <p:xfrm>
            <a:off x="0" y="362857"/>
            <a:ext cx="12192000" cy="685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1702197"/>
                    </p:ext>
                  </p:extLst>
                </p:nvPr>
              </p:nvGraphicFramePr>
              <p:xfrm>
                <a:off x="6527723" y="2131982"/>
                <a:ext cx="699342" cy="699342"/>
              </p:xfrm>
              <a:graphic>
                <a:graphicData uri="http://schemas.microsoft.com/office/powerpoint/2016/slidezoom">
                  <pslz:sldZm>
                    <pslz:sldZmObj sldId="260" cId="2592146605">
                      <pslz:zmPr id="{3B061F60-3817-4B14-9F74-BCDFA5C414A2}" imageType="cover" transitionDur="5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99342" cy="69934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7723" y="2131982"/>
                  <a:ext cx="699342" cy="69934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Zoom de Slide 9"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4014270"/>
                    </p:ext>
                  </p:extLst>
                </p:nvPr>
              </p:nvGraphicFramePr>
              <p:xfrm>
                <a:off x="7227065" y="4917644"/>
                <a:ext cx="857250" cy="857250"/>
              </p:xfrm>
              <a:graphic>
                <a:graphicData uri="http://schemas.microsoft.com/office/powerpoint/2016/slidezoom">
                  <pslz:sldZm>
                    <pslz:sldZmObj sldId="261" cId="1684671906">
                      <pslz:zmPr id="{6A61CF12-06B5-4964-9063-90BEBD8DB762}" imageType="cover" transitionDur="500">
                        <p166:blipFill xmlns:p166="http://schemas.microsoft.com/office/powerpoint/2016/6/main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9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857250" cy="85725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Zoom de Slide 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7065" y="4917644"/>
                  <a:ext cx="857250" cy="85725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8468586"/>
                    </p:ext>
                  </p:extLst>
                </p:nvPr>
              </p:nvGraphicFramePr>
              <p:xfrm>
                <a:off x="4099655" y="3855865"/>
                <a:ext cx="578930" cy="578930"/>
              </p:xfrm>
              <a:graphic>
                <a:graphicData uri="http://schemas.microsoft.com/office/powerpoint/2016/slidezoom">
                  <pslz:sldZm>
                    <pslz:sldZmObj sldId="262" cId="15343779">
                      <pslz:zmPr id="{B64BD660-B5D3-4585-A2C2-EB3DADEE1CB9}" returnToParent="0" imageType="cover" transitionDur="1000">
                        <p166:blipFill xmlns:p166="http://schemas.microsoft.com/office/powerpoint/2016/6/main"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1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78930" cy="57893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9655" y="3855865"/>
                  <a:ext cx="578930" cy="57893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2F65D5-3E54-4924-9FBF-FAC864FBC554}"/>
              </a:ext>
            </a:extLst>
          </p:cNvPr>
          <p:cNvSpPr txBox="1"/>
          <p:nvPr/>
        </p:nvSpPr>
        <p:spPr>
          <a:xfrm>
            <a:off x="234931" y="255655"/>
            <a:ext cx="323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28896703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20CFE-0C03-4E3E-843F-16FD6430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Forma de pagamento: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6E589CAD-F2A8-40F0-AC0B-EB5D2B3B5B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6154" y="1653295"/>
          <a:ext cx="10817646" cy="4839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Resultado de imagem para Cartão desenho">
            <a:extLst>
              <a:ext uri="{FF2B5EF4-FFF2-40B4-BE49-F238E27FC236}">
                <a16:creationId xmlns:a16="http://schemas.microsoft.com/office/drawing/2014/main" id="{6FA0B33A-B52D-49E9-854A-AF7FEBC9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6" y="258495"/>
            <a:ext cx="1277957" cy="12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roibido dinheiro">
            <a:extLst>
              <a:ext uri="{FF2B5EF4-FFF2-40B4-BE49-F238E27FC236}">
                <a16:creationId xmlns:a16="http://schemas.microsoft.com/office/drawing/2014/main" id="{D373DBED-BC1B-439F-979A-94C81D52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25" y="240784"/>
            <a:ext cx="1455741" cy="15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C6FB1-EAC4-4FC0-96CA-3E27EB2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Falta de interesse:</a:t>
            </a:r>
          </a:p>
        </p:txBody>
      </p:sp>
      <p:pic>
        <p:nvPicPr>
          <p:cNvPr id="2050" name="Picture 2" descr="Resultado de imagem para marmita">
            <a:extLst>
              <a:ext uri="{FF2B5EF4-FFF2-40B4-BE49-F238E27FC236}">
                <a16:creationId xmlns:a16="http://schemas.microsoft.com/office/drawing/2014/main" id="{0CA81BDE-79E6-4D3B-A773-71CFB110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5" y="2609533"/>
            <a:ext cx="3758417" cy="281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953F9D-3A52-48FD-A4CF-046CE5092213}"/>
              </a:ext>
            </a:extLst>
          </p:cNvPr>
          <p:cNvSpPr txBox="1"/>
          <p:nvPr/>
        </p:nvSpPr>
        <p:spPr>
          <a:xfrm>
            <a:off x="6096000" y="797073"/>
            <a:ext cx="57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Ou não possuir o produto de interesse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D7001D-12A0-4B91-8CD2-13C5F65CDFB6}"/>
              </a:ext>
            </a:extLst>
          </p:cNvPr>
          <p:cNvSpPr txBox="1"/>
          <p:nvPr/>
        </p:nvSpPr>
        <p:spPr>
          <a:xfrm>
            <a:off x="1008639" y="2159465"/>
            <a:ext cx="430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Muitos trazerem algo de casa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9D31EE74-A31A-4F60-B71F-CADC2BC2A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87356"/>
              </p:ext>
            </p:extLst>
          </p:nvPr>
        </p:nvGraphicFramePr>
        <p:xfrm>
          <a:off x="4209144" y="1245671"/>
          <a:ext cx="8664100" cy="5612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4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confused guy cartoon">
            <a:extLst>
              <a:ext uri="{FF2B5EF4-FFF2-40B4-BE49-F238E27FC236}">
                <a16:creationId xmlns:a16="http://schemas.microsoft.com/office/drawing/2014/main" id="{983924F0-153D-4826-93A3-63C33FF71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89928" l="9904" r="89936">
                        <a14:foregroundMark x1="43450" y1="82494" x2="43450" y2="82494"/>
                        <a14:foregroundMark x1="41214" y1="83693" x2="44888" y2="58034"/>
                        <a14:foregroundMark x1="45687" y1="84892" x2="46326" y2="47002"/>
                        <a14:foregroundMark x1="37061" y1="45803" x2="35463" y2="57794"/>
                        <a14:foregroundMark x1="35463" y1="57794" x2="30032" y2="55396"/>
                        <a14:foregroundMark x1="30351" y1="58273" x2="34824" y2="71223"/>
                        <a14:foregroundMark x1="34824" y1="71223" x2="40096" y2="64029"/>
                        <a14:foregroundMark x1="40096" y1="87770" x2="56390" y2="88969"/>
                        <a14:foregroundMark x1="56390" y1="88969" x2="60064" y2="86811"/>
                        <a14:foregroundMark x1="56390" y1="87530" x2="56550" y2="59472"/>
                        <a14:foregroundMark x1="56550" y1="59472" x2="59425" y2="47962"/>
                        <a14:foregroundMark x1="59425" y1="47962" x2="65655" y2="56835"/>
                        <a14:foregroundMark x1="65655" y1="56835" x2="66613" y2="69065"/>
                        <a14:foregroundMark x1="66613" y1="69065" x2="60543" y2="65228"/>
                        <a14:foregroundMark x1="41054" y1="23501" x2="41054" y2="23501"/>
                        <a14:foregroundMark x1="41534" y1="26619" x2="41534" y2="26619"/>
                        <a14:foregroundMark x1="60224" y1="12470" x2="60224" y2="12470"/>
                        <a14:foregroundMark x1="61661" y1="9353" x2="61661" y2="9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5" r="16301"/>
          <a:stretch/>
        </p:blipFill>
        <p:spPr bwMode="auto">
          <a:xfrm>
            <a:off x="3816626" y="1202344"/>
            <a:ext cx="4532244" cy="44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m para dislike">
            <a:extLst>
              <a:ext uri="{FF2B5EF4-FFF2-40B4-BE49-F238E27FC236}">
                <a16:creationId xmlns:a16="http://schemas.microsoft.com/office/drawing/2014/main" id="{03E9318A-CDBE-4DEB-88D0-6B7A3FDA0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t="29503" r="8931" b="19814"/>
          <a:stretch/>
        </p:blipFill>
        <p:spPr bwMode="auto">
          <a:xfrm>
            <a:off x="9379630" y="2912164"/>
            <a:ext cx="1975182" cy="18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Uma imagem contendo relógio, placar, desenho&#10;&#10;Descrição gerada automaticamente">
            <a:extLst>
              <a:ext uri="{FF2B5EF4-FFF2-40B4-BE49-F238E27FC236}">
                <a16:creationId xmlns:a16="http://schemas.microsoft.com/office/drawing/2014/main" id="{2C386311-FC9D-4D23-B28A-F9E252BD0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" y="2494722"/>
            <a:ext cx="2295937" cy="229593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5B52B2-D366-496A-9DE3-A10232370839}"/>
              </a:ext>
            </a:extLst>
          </p:cNvPr>
          <p:cNvSpPr txBox="1"/>
          <p:nvPr/>
        </p:nvSpPr>
        <p:spPr>
          <a:xfrm>
            <a:off x="2279374" y="347869"/>
            <a:ext cx="763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FALTA DE  PRODUTO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9D3E5B-6F9F-484B-B58C-8A84854AEA0E}"/>
              </a:ext>
            </a:extLst>
          </p:cNvPr>
          <p:cNvSpPr txBox="1"/>
          <p:nvPr/>
        </p:nvSpPr>
        <p:spPr>
          <a:xfrm>
            <a:off x="805070" y="4790659"/>
            <a:ext cx="147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Não comer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4FA1ED-56AD-4AB0-9CED-E935C783F4A6}"/>
              </a:ext>
            </a:extLst>
          </p:cNvPr>
          <p:cNvSpPr txBox="1"/>
          <p:nvPr/>
        </p:nvSpPr>
        <p:spPr>
          <a:xfrm>
            <a:off x="9411748" y="4790659"/>
            <a:ext cx="197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Sem preferência</a:t>
            </a:r>
          </a:p>
        </p:txBody>
      </p:sp>
    </p:spTree>
    <p:extLst>
      <p:ext uri="{BB962C8B-B14F-4D97-AF65-F5344CB8AC3E}">
        <p14:creationId xmlns:p14="http://schemas.microsoft.com/office/powerpoint/2010/main" val="1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C1B9327-110F-4BBA-8E60-189DBF6494FB}"/>
              </a:ext>
            </a:extLst>
          </p:cNvPr>
          <p:cNvSpPr txBox="1"/>
          <p:nvPr/>
        </p:nvSpPr>
        <p:spPr>
          <a:xfrm>
            <a:off x="4616101" y="484154"/>
            <a:ext cx="295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SOLUÇÃO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4B442D-14A4-4986-8F45-6955238D9C78}"/>
              </a:ext>
            </a:extLst>
          </p:cNvPr>
          <p:cNvSpPr txBox="1"/>
          <p:nvPr/>
        </p:nvSpPr>
        <p:spPr>
          <a:xfrm>
            <a:off x="1515643" y="2654116"/>
            <a:ext cx="176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ANÁLISE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FF6C5F-9F2C-42D3-B83D-D1293194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r="31357"/>
          <a:stretch/>
        </p:blipFill>
        <p:spPr>
          <a:xfrm flipH="1">
            <a:off x="4777934" y="3576624"/>
            <a:ext cx="2047460" cy="25771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155299-8674-4F31-84F6-3723E2A02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" r="84483"/>
          <a:stretch/>
        </p:blipFill>
        <p:spPr>
          <a:xfrm flipH="1">
            <a:off x="7219346" y="3576624"/>
            <a:ext cx="983973" cy="2577158"/>
          </a:xfrm>
          <a:prstGeom prst="rect">
            <a:avLst/>
          </a:prstGeom>
        </p:spPr>
      </p:pic>
      <p:pic>
        <p:nvPicPr>
          <p:cNvPr id="4100" name="Picture 4" descr="Resultado de imagem para analisis illustration">
            <a:extLst>
              <a:ext uri="{FF2B5EF4-FFF2-40B4-BE49-F238E27FC236}">
                <a16:creationId xmlns:a16="http://schemas.microsoft.com/office/drawing/2014/main" id="{C8220609-FBE7-409D-B77B-B8CC89FE1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9"/>
          <a:stretch/>
        </p:blipFill>
        <p:spPr bwMode="auto">
          <a:xfrm>
            <a:off x="592892" y="3848787"/>
            <a:ext cx="3436211" cy="24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CD0847B-D0F1-47A5-B91C-3CB72E0C4C5F}"/>
              </a:ext>
            </a:extLst>
          </p:cNvPr>
          <p:cNvGrpSpPr/>
          <p:nvPr/>
        </p:nvGrpSpPr>
        <p:grpSpPr>
          <a:xfrm>
            <a:off x="9591261" y="4655895"/>
            <a:ext cx="2029388" cy="1497887"/>
            <a:chOff x="9591261" y="4655895"/>
            <a:chExt cx="2029388" cy="1497887"/>
          </a:xfrm>
        </p:grpSpPr>
        <p:pic>
          <p:nvPicPr>
            <p:cNvPr id="11" name="Picture 6" descr="Resultado de imagem para food illustration">
              <a:extLst>
                <a:ext uri="{FF2B5EF4-FFF2-40B4-BE49-F238E27FC236}">
                  <a16:creationId xmlns:a16="http://schemas.microsoft.com/office/drawing/2014/main" id="{BD430CE1-2244-4CED-AE84-923F0128D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7" t="69274" r="17130" b="6131"/>
            <a:stretch/>
          </p:blipFill>
          <p:spPr bwMode="auto">
            <a:xfrm>
              <a:off x="10530358" y="4655895"/>
              <a:ext cx="1090291" cy="1156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Resultado de imagem para food illustration">
              <a:extLst>
                <a:ext uri="{FF2B5EF4-FFF2-40B4-BE49-F238E27FC236}">
                  <a16:creationId xmlns:a16="http://schemas.microsoft.com/office/drawing/2014/main" id="{7893E646-A06D-41E3-AC4F-FF447BE4E2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19" t="38584" r="17338" b="38406"/>
            <a:stretch/>
          </p:blipFill>
          <p:spPr bwMode="auto">
            <a:xfrm>
              <a:off x="9591261" y="4730440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m para food illustration">
              <a:extLst>
                <a:ext uri="{FF2B5EF4-FFF2-40B4-BE49-F238E27FC236}">
                  <a16:creationId xmlns:a16="http://schemas.microsoft.com/office/drawing/2014/main" id="{53392C90-D1FB-47F1-B1BE-CC81314D3B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68" t="6242" r="17489" b="70748"/>
            <a:stretch/>
          </p:blipFill>
          <p:spPr bwMode="auto">
            <a:xfrm>
              <a:off x="9985213" y="5071879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C7B044C-E307-4BD7-BA6D-9B9B1D54105C}"/>
              </a:ext>
            </a:extLst>
          </p:cNvPr>
          <p:cNvCxnSpPr/>
          <p:nvPr/>
        </p:nvCxnSpPr>
        <p:spPr>
          <a:xfrm>
            <a:off x="4029103" y="5412705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D7B58E9-278E-42C3-A2D0-5BEA4C3CC0B3}"/>
              </a:ext>
            </a:extLst>
          </p:cNvPr>
          <p:cNvCxnSpPr/>
          <p:nvPr/>
        </p:nvCxnSpPr>
        <p:spPr>
          <a:xfrm>
            <a:off x="8541026" y="5521888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B82E38-4FF7-4E09-AE86-0D47E3348837}"/>
              </a:ext>
            </a:extLst>
          </p:cNvPr>
          <p:cNvSpPr txBox="1"/>
          <p:nvPr/>
        </p:nvSpPr>
        <p:spPr>
          <a:xfrm>
            <a:off x="4957104" y="2700282"/>
            <a:ext cx="2961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CONTROLE DE ESTOQUE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360B9B-6172-4056-8F20-0C68196CF6BE}"/>
              </a:ext>
            </a:extLst>
          </p:cNvPr>
          <p:cNvSpPr txBox="1"/>
          <p:nvPr/>
        </p:nvSpPr>
        <p:spPr>
          <a:xfrm>
            <a:off x="9591261" y="2763555"/>
            <a:ext cx="18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CONSUMO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4CC7EE7-D24C-43C0-AE6A-B977D7CAFFBF}"/>
              </a:ext>
            </a:extLst>
          </p:cNvPr>
          <p:cNvCxnSpPr/>
          <p:nvPr/>
        </p:nvCxnSpPr>
        <p:spPr>
          <a:xfrm>
            <a:off x="2457142" y="1914098"/>
            <a:ext cx="785703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1206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aixaDeTexto 44">
            <a:extLst>
              <a:ext uri="{FF2B5EF4-FFF2-40B4-BE49-F238E27FC236}">
                <a16:creationId xmlns:a16="http://schemas.microsoft.com/office/drawing/2014/main" id="{BEBDF8DB-9ED1-4366-BC76-00471BF4ED06}"/>
              </a:ext>
            </a:extLst>
          </p:cNvPr>
          <p:cNvSpPr txBox="1"/>
          <p:nvPr/>
        </p:nvSpPr>
        <p:spPr>
          <a:xfrm>
            <a:off x="9087428" y="4949282"/>
            <a:ext cx="21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Satisfação do consumidor e empresa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B91BA2B-5B6D-47FA-A4D7-4342E5602F39}"/>
              </a:ext>
            </a:extLst>
          </p:cNvPr>
          <p:cNvSpPr txBox="1"/>
          <p:nvPr/>
        </p:nvSpPr>
        <p:spPr>
          <a:xfrm>
            <a:off x="6706912" y="2077933"/>
            <a:ext cx="219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dados e disponibilidade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02CF1A6-251F-4F03-8A12-0CF4866DA22D}"/>
              </a:ext>
            </a:extLst>
          </p:cNvPr>
          <p:cNvSpPr txBox="1"/>
          <p:nvPr/>
        </p:nvSpPr>
        <p:spPr>
          <a:xfrm>
            <a:off x="4483943" y="5234207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sensores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AE744-52EC-4F81-A5F8-2C1CB1FF7D15}"/>
              </a:ext>
            </a:extLst>
          </p:cNvPr>
          <p:cNvSpPr txBox="1"/>
          <p:nvPr/>
        </p:nvSpPr>
        <p:spPr>
          <a:xfrm>
            <a:off x="1840832" y="1867913"/>
            <a:ext cx="721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01</a:t>
            </a:r>
          </a:p>
        </p:txBody>
      </p:sp>
      <p:pic>
        <p:nvPicPr>
          <p:cNvPr id="1028" name="Picture 4" descr="Resultado de imagem para coin png">
            <a:extLst>
              <a:ext uri="{FF2B5EF4-FFF2-40B4-BE49-F238E27FC236}">
                <a16:creationId xmlns:a16="http://schemas.microsoft.com/office/drawing/2014/main" id="{9E3E5023-40E0-4AD7-B50E-A5E60BF5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27" y="58790"/>
            <a:ext cx="3140801" cy="17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coin png">
            <a:extLst>
              <a:ext uri="{FF2B5EF4-FFF2-40B4-BE49-F238E27FC236}">
                <a16:creationId xmlns:a16="http://schemas.microsoft.com/office/drawing/2014/main" id="{1CFF0428-BB09-4120-ADE8-4E0CBAFD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91" y="877533"/>
            <a:ext cx="2265879" cy="127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2B24F3-C80B-4757-991D-D07D933F3EC9}"/>
              </a:ext>
            </a:extLst>
          </p:cNvPr>
          <p:cNvCxnSpPr>
            <a:cxnSpLocks/>
          </p:cNvCxnSpPr>
          <p:nvPr/>
        </p:nvCxnSpPr>
        <p:spPr>
          <a:xfrm>
            <a:off x="8512650" y="5942093"/>
            <a:ext cx="2288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4702153-C410-43E8-980C-9FE87F0F7F97}"/>
              </a:ext>
            </a:extLst>
          </p:cNvPr>
          <p:cNvCxnSpPr>
            <a:cxnSpLocks/>
          </p:cNvCxnSpPr>
          <p:nvPr/>
        </p:nvCxnSpPr>
        <p:spPr>
          <a:xfrm>
            <a:off x="3724275" y="5942093"/>
            <a:ext cx="2171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203239B-4F2E-4708-AF91-A1DC9466FF1F}"/>
              </a:ext>
            </a:extLst>
          </p:cNvPr>
          <p:cNvCxnSpPr>
            <a:cxnSpLocks/>
          </p:cNvCxnSpPr>
          <p:nvPr/>
        </p:nvCxnSpPr>
        <p:spPr>
          <a:xfrm>
            <a:off x="1578698" y="2760246"/>
            <a:ext cx="2212252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1EF2E4-8565-4B59-AF94-CA1114343836}"/>
              </a:ext>
            </a:extLst>
          </p:cNvPr>
          <p:cNvCxnSpPr>
            <a:cxnSpLocks/>
          </p:cNvCxnSpPr>
          <p:nvPr/>
        </p:nvCxnSpPr>
        <p:spPr>
          <a:xfrm>
            <a:off x="5817824" y="2760246"/>
            <a:ext cx="2809794" cy="25573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80081B59-33AA-48CD-82B0-55B401E80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61" y="1065796"/>
            <a:ext cx="917909" cy="2173211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0C4A81CA-CB8D-425B-AA47-C35E576D3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1" y="1065796"/>
            <a:ext cx="1261690" cy="2082301"/>
          </a:xfrm>
          <a:prstGeom prst="rect">
            <a:avLst/>
          </a:prstGeom>
        </p:spPr>
      </p:pic>
      <p:pic>
        <p:nvPicPr>
          <p:cNvPr id="14" name="Imagem 13" descr="Uma imagem contendo lego, desenho&#10;&#10;Descrição gerada automaticamente">
            <a:extLst>
              <a:ext uri="{FF2B5EF4-FFF2-40B4-BE49-F238E27FC236}">
                <a16:creationId xmlns:a16="http://schemas.microsoft.com/office/drawing/2014/main" id="{1F46F4E1-6B58-4F66-AC49-5A11118EE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0899" y="4097108"/>
            <a:ext cx="1496783" cy="2085039"/>
          </a:xfrm>
          <a:prstGeom prst="rect">
            <a:avLst/>
          </a:prstGeom>
        </p:spPr>
      </p:pic>
      <p:pic>
        <p:nvPicPr>
          <p:cNvPr id="20" name="Imagem 19" descr="Uma imagem contendo brinquedo, boneca&#10;&#10;Descrição gerada automaticamente">
            <a:extLst>
              <a:ext uri="{FF2B5EF4-FFF2-40B4-BE49-F238E27FC236}">
                <a16:creationId xmlns:a16="http://schemas.microsoft.com/office/drawing/2014/main" id="{87287B86-FC73-4AED-B51E-64103A8A3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35" y="4097754"/>
            <a:ext cx="1743743" cy="2261758"/>
          </a:xfrm>
          <a:prstGeom prst="rect">
            <a:avLst/>
          </a:prstGeom>
        </p:spPr>
      </p:pic>
      <p:pic>
        <p:nvPicPr>
          <p:cNvPr id="1030" name="Picture 6" descr="Resultado de imagem para right sign png">
            <a:extLst>
              <a:ext uri="{FF2B5EF4-FFF2-40B4-BE49-F238E27FC236}">
                <a16:creationId xmlns:a16="http://schemas.microsoft.com/office/drawing/2014/main" id="{EBA46799-B76C-4021-90AD-8C0717EB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331">
            <a:off x="2567896" y="4779905"/>
            <a:ext cx="356313" cy="4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wifi png">
            <a:extLst>
              <a:ext uri="{FF2B5EF4-FFF2-40B4-BE49-F238E27FC236}">
                <a16:creationId xmlns:a16="http://schemas.microsoft.com/office/drawing/2014/main" id="{E3CC2398-9052-45C7-9BA3-9559BFCA9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9024" y1="45726" x2="39024" y2="45726"/>
                        <a14:foregroundMark x1="48537" y1="60109" x2="48537" y2="60109"/>
                        <a14:foregroundMark x1="50366" y1="76662" x2="50366" y2="76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2288">
            <a:off x="3891067" y="3119836"/>
            <a:ext cx="1514869" cy="13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716EF1F7-62D9-4BB3-8684-3C33629DD440}"/>
              </a:ext>
            </a:extLst>
          </p:cNvPr>
          <p:cNvSpPr txBox="1"/>
          <p:nvPr/>
        </p:nvSpPr>
        <p:spPr>
          <a:xfrm>
            <a:off x="3897562" y="5057812"/>
            <a:ext cx="893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CDA97D7-8C36-4698-9F16-29D02927DDD4}"/>
              </a:ext>
            </a:extLst>
          </p:cNvPr>
          <p:cNvSpPr txBox="1"/>
          <p:nvPr/>
        </p:nvSpPr>
        <p:spPr>
          <a:xfrm>
            <a:off x="5989469" y="1905506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BEBFFE-E929-45A8-85C1-99EDF215B839}"/>
              </a:ext>
            </a:extLst>
          </p:cNvPr>
          <p:cNvSpPr txBox="1"/>
          <p:nvPr/>
        </p:nvSpPr>
        <p:spPr>
          <a:xfrm>
            <a:off x="8627618" y="5057811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25E61A-9579-45E2-864D-64D9FC0E86FE}"/>
              </a:ext>
            </a:extLst>
          </p:cNvPr>
          <p:cNvSpPr txBox="1"/>
          <p:nvPr/>
        </p:nvSpPr>
        <p:spPr>
          <a:xfrm>
            <a:off x="2466644" y="2059394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Instalação dos sensores</a:t>
            </a:r>
          </a:p>
        </p:txBody>
      </p:sp>
    </p:spTree>
    <p:extLst>
      <p:ext uri="{BB962C8B-B14F-4D97-AF65-F5344CB8AC3E}">
        <p14:creationId xmlns:p14="http://schemas.microsoft.com/office/powerpoint/2010/main" val="2396206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490</Words>
  <Application>Microsoft Office PowerPoint</Application>
  <PresentationFormat>Widescreen</PresentationFormat>
  <Paragraphs>202</Paragraphs>
  <Slides>25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Agency FB</vt:lpstr>
      <vt:lpstr>Arial</vt:lpstr>
      <vt:lpstr>Bahnschrift</vt:lpstr>
      <vt:lpstr>Bahnschrift SemiBold</vt:lpstr>
      <vt:lpstr>Berlin Sans FB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Forma de pagamento:</vt:lpstr>
      <vt:lpstr>Falta de interesse: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Tomaru Thiago</dc:creator>
  <cp:lastModifiedBy>Aluno</cp:lastModifiedBy>
  <cp:revision>57</cp:revision>
  <dcterms:created xsi:type="dcterms:W3CDTF">2020-03-08T02:38:58Z</dcterms:created>
  <dcterms:modified xsi:type="dcterms:W3CDTF">2020-03-11T15:31:35Z</dcterms:modified>
</cp:coreProperties>
</file>